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games.com/littleBirdSpell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SbwHzlcgs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rm-13b48.kxcdn.com/wp-content/uploads/2020/07/Y2-HL-Autumn-Block-3-Money-202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74625" y="2161749"/>
            <a:ext cx="8969400" cy="4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mic Sans MS"/>
              <a:buNone/>
            </a:pPr>
            <a:r>
              <a:rPr lang="en-US" sz="3959" b="1" u="sng">
                <a:latin typeface="Comic Sans MS"/>
                <a:ea typeface="Comic Sans MS"/>
                <a:cs typeface="Comic Sans MS"/>
                <a:sym typeface="Comic Sans MS"/>
              </a:rPr>
              <a:t>Good Morning Year 2</a:t>
            </a:r>
            <a:br>
              <a:rPr lang="en-US" sz="3959" b="1" u="sng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-US" sz="3959" b="1" u="sng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959" b="1" u="sng">
                <a:latin typeface="Comic Sans MS"/>
                <a:ea typeface="Comic Sans MS"/>
                <a:cs typeface="Comic Sans MS"/>
                <a:sym typeface="Comic Sans MS"/>
              </a:rPr>
              <a:t>Today is the first day of December.</a:t>
            </a:r>
            <a:endParaRPr sz="3959"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mic Sans MS"/>
              <a:buNone/>
            </a:pPr>
            <a:r>
              <a:rPr lang="en-US" sz="3959">
                <a:latin typeface="Comic Sans MS"/>
                <a:ea typeface="Comic Sans MS"/>
                <a:cs typeface="Comic Sans MS"/>
                <a:sym typeface="Comic Sans MS"/>
              </a:rPr>
              <a:t>Have you opened an advent calendar?</a:t>
            </a:r>
            <a:endParaRPr sz="3959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mic Sans MS"/>
              <a:buNone/>
            </a:pPr>
            <a:r>
              <a:rPr lang="en-US" sz="3959">
                <a:latin typeface="Comic Sans MS"/>
                <a:ea typeface="Comic Sans MS"/>
                <a:cs typeface="Comic Sans MS"/>
                <a:sym typeface="Comic Sans MS"/>
              </a:rPr>
              <a:t>How many days is it until Christmas?</a:t>
            </a:r>
            <a:br>
              <a:rPr lang="en-US" sz="3959" b="1" u="sng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-US" sz="3959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-US" sz="3959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-US" sz="3959"/>
            </a:br>
            <a:br>
              <a:rPr lang="en-US" sz="3959"/>
            </a:br>
            <a:endParaRPr sz="3959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74625" y="188640"/>
            <a:ext cx="4172292" cy="63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>
                <a:solidFill>
                  <a:srgbClr val="FF0000"/>
                </a:solidFill>
              </a:rPr>
              <a:t>Times Tables! </a:t>
            </a:r>
            <a:endParaRPr>
              <a:solidFill>
                <a:srgbClr val="FF0000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AutoNum type="arabicParenR"/>
            </a:pPr>
            <a:r>
              <a:rPr lang="en-US">
                <a:solidFill>
                  <a:srgbClr val="FF0000"/>
                </a:solidFill>
              </a:rPr>
              <a:t>2 x 2 = ___</a:t>
            </a:r>
            <a:endParaRPr>
              <a:solidFill>
                <a:srgbClr val="FF0000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AutoNum type="arabicParenR"/>
            </a:pPr>
            <a:r>
              <a:rPr lang="en-US">
                <a:solidFill>
                  <a:srgbClr val="FF0000"/>
                </a:solidFill>
              </a:rPr>
              <a:t>6 x 2 = ___</a:t>
            </a:r>
            <a:endParaRPr>
              <a:solidFill>
                <a:srgbClr val="FF0000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AutoNum type="arabicParenR"/>
            </a:pPr>
            <a:r>
              <a:rPr lang="en-US">
                <a:solidFill>
                  <a:srgbClr val="FF0000"/>
                </a:solidFill>
              </a:rPr>
              <a:t>4 x 2 = ___</a:t>
            </a:r>
            <a:endParaRPr>
              <a:solidFill>
                <a:srgbClr val="FF0000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AutoNum type="arabicParenR"/>
            </a:pPr>
            <a:r>
              <a:rPr lang="en-US">
                <a:solidFill>
                  <a:srgbClr val="FF0000"/>
                </a:solidFill>
              </a:rPr>
              <a:t>8 x 2 = ___</a:t>
            </a:r>
            <a:endParaRPr>
              <a:solidFill>
                <a:srgbClr val="FF0000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AutoNum type="arabicParenR"/>
            </a:pPr>
            <a:r>
              <a:rPr lang="en-US">
                <a:solidFill>
                  <a:srgbClr val="FF0000"/>
                </a:solidFill>
              </a:rPr>
              <a:t>9 x 10 = ___</a:t>
            </a:r>
            <a:endParaRPr>
              <a:solidFill>
                <a:srgbClr val="FF0000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AutoNum type="arabicParenR"/>
            </a:pPr>
            <a:r>
              <a:rPr lang="en-US">
                <a:solidFill>
                  <a:srgbClr val="FF0000"/>
                </a:solidFill>
              </a:rPr>
              <a:t>6 x 10 = ___</a:t>
            </a:r>
            <a:endParaRPr>
              <a:solidFill>
                <a:srgbClr val="FF0000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AutoNum type="arabicParenR"/>
            </a:pPr>
            <a:r>
              <a:rPr lang="en-US">
                <a:solidFill>
                  <a:srgbClr val="FF0000"/>
                </a:solidFill>
              </a:rPr>
              <a:t>1 x 10 = ___</a:t>
            </a:r>
            <a:endParaRPr>
              <a:solidFill>
                <a:srgbClr val="FF0000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AutoNum type="arabicParenR"/>
            </a:pPr>
            <a:r>
              <a:rPr lang="en-US">
                <a:solidFill>
                  <a:srgbClr val="FF0000"/>
                </a:solidFill>
              </a:rPr>
              <a:t>7 x 10 = ___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AutoNum type="arabicParenR"/>
            </a:pPr>
            <a:r>
              <a:rPr lang="en-US">
                <a:solidFill>
                  <a:srgbClr val="FF0000"/>
                </a:solidFill>
              </a:rPr>
              <a:t>3 x 5 = ___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AutoNum type="arabicParenR"/>
            </a:pPr>
            <a:r>
              <a:rPr lang="en-US">
                <a:solidFill>
                  <a:srgbClr val="FF0000"/>
                </a:solidFill>
              </a:rPr>
              <a:t> 6 x 5 = ___</a:t>
            </a:r>
            <a:endParaRPr>
              <a:solidFill>
                <a:srgbClr val="FF0000"/>
              </a:solidFill>
            </a:endParaRPr>
          </a:p>
          <a:p>
            <a:pPr marL="514350" lvl="0" indent="-3111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FF0000"/>
              </a:solidFill>
            </a:endParaRPr>
          </a:p>
          <a:p>
            <a:pPr marL="514350" lvl="0" indent="-3111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u="sng">
              <a:solidFill>
                <a:srgbClr val="FF0000"/>
              </a:solidFill>
            </a:endParaRPr>
          </a:p>
          <a:p>
            <a:pPr marL="514350" lvl="0" indent="-3111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FF0000"/>
              </a:solidFill>
            </a:endParaRPr>
          </a:p>
          <a:p>
            <a:pPr marL="514350" lvl="0" indent="-3111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FF0000"/>
              </a:solidFill>
            </a:endParaRPr>
          </a:p>
          <a:p>
            <a:pPr marL="514350" lvl="0" indent="-3111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2762892" y="4886"/>
            <a:ext cx="6380466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omic Sans MS"/>
              <a:buNone/>
            </a:pPr>
            <a:r>
              <a:rPr lang="en-US" sz="3200" b="0" i="0" u="sng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30/11/20</a:t>
            </a:r>
            <a:endParaRPr sz="3200" b="0" i="0" u="sng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4346917" y="238336"/>
            <a:ext cx="3816697" cy="63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Try this challenge!</a:t>
            </a:r>
            <a:endParaRPr sz="32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11) ___ x 2 = 10</a:t>
            </a:r>
            <a:endParaRPr sz="32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12) ___ x 2 = 6</a:t>
            </a:r>
            <a:endParaRPr sz="32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13) ___ x 2 = 8</a:t>
            </a:r>
            <a:endParaRPr sz="32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14) ___ x 2 = 2</a:t>
            </a:r>
            <a:endParaRPr sz="32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15) ___ x 2 = 12</a:t>
            </a:r>
            <a:endParaRPr sz="32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16) ___ x 2 = 4</a:t>
            </a:r>
            <a:endParaRPr sz="32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111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111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686800" cy="159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u="sng"/>
              <a:t>Phonics</a:t>
            </a:r>
            <a:br>
              <a:rPr lang="en-US" sz="3959" b="1" u="sng"/>
            </a:br>
            <a:r>
              <a:rPr lang="en-US" sz="3240"/>
              <a:t>Spend a little time on each of the activities below.  </a:t>
            </a:r>
            <a:br>
              <a:rPr lang="en-US" sz="3959"/>
            </a:br>
            <a:endParaRPr sz="3959"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346075" y="1663700"/>
            <a:ext cx="8559800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u="sng">
                <a:solidFill>
                  <a:srgbClr val="FF0000"/>
                </a:solidFill>
              </a:rPr>
              <a:t>Lexia</a:t>
            </a:r>
            <a:r>
              <a:rPr lang="en-US"/>
              <a:t> – Don’t forget to log on to this regularly, if you have a log-in.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u="sng">
                <a:solidFill>
                  <a:srgbClr val="FF0000"/>
                </a:solidFill>
              </a:rPr>
              <a:t>Phonics</a:t>
            </a:r>
            <a:r>
              <a:rPr lang="en-US"/>
              <a:t> – Practise the games on phonicsplay website.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u="sng">
                <a:solidFill>
                  <a:srgbClr val="FF0000"/>
                </a:solidFill>
              </a:rPr>
              <a:t>Spelling Practise </a:t>
            </a:r>
            <a:r>
              <a:rPr lang="en-US"/>
              <a:t> - Look, cover, write, check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130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u="sng">
                <a:solidFill>
                  <a:srgbClr val="FF0000"/>
                </a:solidFill>
              </a:rPr>
              <a:t>HF words –</a:t>
            </a:r>
            <a:r>
              <a:rPr lang="en-US"/>
              <a:t>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https://www.ictgames.com/littleBirdSpelling/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                      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u="sng">
              <a:solidFill>
                <a:srgbClr val="FF0000"/>
              </a:solidFill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6691015" y="5545260"/>
            <a:ext cx="2325985" cy="1217490"/>
          </a:xfrm>
          <a:prstGeom prst="wedgeEllipseCallout">
            <a:avLst>
              <a:gd name="adj1" fmla="val -61220"/>
              <a:gd name="adj2" fmla="val -12032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Choose the Year 1 list if Year 2 words are too tricky.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0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959"/>
              <a:buFont typeface="Calibri"/>
              <a:buNone/>
            </a:pPr>
            <a:r>
              <a:rPr lang="en-US" sz="3959" b="1" u="sng">
                <a:solidFill>
                  <a:srgbClr val="0000FF"/>
                </a:solidFill>
              </a:rPr>
              <a:t>English on Purple Mash</a:t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246062" y="987902"/>
            <a:ext cx="8651875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been lovely seeing so many of you reading our Purple Mash class story and you’ve all done fabulous with the quiz questions! Keep up the great reading!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Today, when you are ready log on to Purple Mash and look in your 2dos where you will see Chapter 3 and activities linked to it.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Happy Reading! 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u="sng"/>
              <a:t>Wake up shake up!</a:t>
            </a: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Here is a link to our wake-up shake up song on youtube.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u="sng">
                <a:solidFill>
                  <a:schemeClr val="hlink"/>
                </a:solidFill>
                <a:hlinkClick r:id="rId3"/>
              </a:rPr>
              <a:t>https://www.youtube.com/watch?v=KSbwHzlcgs8</a:t>
            </a:r>
            <a:endParaRPr sz="2960"/>
          </a:p>
          <a:p>
            <a:pPr marL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Why don’t you do our wakeup-shakeup routine to give yourself some energy and get both sides of your brain working well.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457200" y="145993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959"/>
              <a:buFont typeface="Calibri"/>
              <a:buNone/>
            </a:pPr>
            <a:r>
              <a:rPr lang="en-US" sz="3959">
                <a:solidFill>
                  <a:srgbClr val="FFFF00"/>
                </a:solidFill>
              </a:rPr>
              <a:t>Click the following link for today’s maths money puzzle’s - Good luck!! </a:t>
            </a:r>
            <a:endParaRPr sz="3959" u="sng">
              <a:solidFill>
                <a:srgbClr val="FFFF00"/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1789207" y="3211115"/>
            <a:ext cx="5939534" cy="145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>
                <a:hlinkClick r:id="rId3"/>
              </a:rPr>
              <a:t>https://wrm-13b48.kxcdn.com/wp-content/uploads/2020/07/Y2-HL-Autumn-Block-3-Money-2020.pdf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117" name="Google Shape;117;p18"/>
          <p:cNvSpPr txBox="1"/>
          <p:nvPr/>
        </p:nvSpPr>
        <p:spPr>
          <a:xfrm>
            <a:off x="82550" y="5568530"/>
            <a:ext cx="89385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1789207" y="225051"/>
            <a:ext cx="5636120" cy="94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omic Sans MS"/>
              <a:buNone/>
            </a:pPr>
            <a:r>
              <a:rPr lang="en-US" sz="6000" b="1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Maths!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110656" y="1026942"/>
            <a:ext cx="8686800" cy="533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720"/>
              <a:t>I hope you enjoyed part 1 of your Christmas challenge. Thank you to everyone who completed the Christmas Symbol activity. Marking your work certainly made me feel Christmassy.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/>
          </a:p>
          <a:p>
            <a:pPr marL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720"/>
              <a:t>Part 2 of your challenge is to create a Christmas symbol using natural things. It can be a symbol that you learned about yesterday or something different. When you have created your symbol please send me a photograph so it can be included in our ‘Virtual Christmas Service’.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/>
          </a:p>
          <a:p>
            <a:pPr marL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720"/>
              <a:t>On the next slide there are some pictures to help give you some ideas. Have lots of fun and be creative! </a:t>
            </a:r>
            <a:endParaRPr sz="2720"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112117"/>
            <a:ext cx="8229600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u="sng"/>
              <a:t>Your Christmas Challenge!</a:t>
            </a:r>
            <a:endParaRPr sz="3959" b="1" u="sn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l="68548" t="25198" r="7077" b="18654"/>
          <a:stretch/>
        </p:blipFill>
        <p:spPr>
          <a:xfrm>
            <a:off x="323558" y="352139"/>
            <a:ext cx="2827606" cy="372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 rotWithShape="1">
          <a:blip r:embed="rId4">
            <a:alphaModFix/>
          </a:blip>
          <a:srcRect l="66326" t="25625" r="4048" b="23413"/>
          <a:stretch/>
        </p:blipFill>
        <p:spPr>
          <a:xfrm>
            <a:off x="6049108" y="352139"/>
            <a:ext cx="2644724" cy="372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5">
            <a:alphaModFix/>
          </a:blip>
          <a:srcRect l="9131" t="50240" r="74543" b="19188"/>
          <a:stretch/>
        </p:blipFill>
        <p:spPr>
          <a:xfrm>
            <a:off x="4883804" y="3727938"/>
            <a:ext cx="2600208" cy="29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6">
            <a:alphaModFix/>
          </a:blip>
          <a:srcRect l="37350" t="42355" r="38646" b="14567"/>
          <a:stretch/>
        </p:blipFill>
        <p:spPr>
          <a:xfrm>
            <a:off x="731521" y="4318781"/>
            <a:ext cx="3460651" cy="237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7">
            <a:alphaModFix/>
          </a:blip>
          <a:srcRect l="69894" t="24471" r="10319" b="25336"/>
          <a:stretch/>
        </p:blipFill>
        <p:spPr>
          <a:xfrm>
            <a:off x="3376246" y="408409"/>
            <a:ext cx="2349306" cy="3671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On-screen Show (4:3)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Good Morning Year 2  Today is the first day of December. Have you opened an advent calendar? How many days is it until Christmas?     </vt:lpstr>
      <vt:lpstr>PowerPoint Presentation</vt:lpstr>
      <vt:lpstr>Phonics Spend a little time on each of the activities below.   </vt:lpstr>
      <vt:lpstr>English on Purple Mash</vt:lpstr>
      <vt:lpstr>Wake up shake up!</vt:lpstr>
      <vt:lpstr>Click the following link for today’s maths money puzzle’s - Good luck!! </vt:lpstr>
      <vt:lpstr>Your Christmas Challenge!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Year 2  Today is the first day of December. Have you opened an advent calendar? How many days is it until Christmas?     </dc:title>
  <dc:creator>Louise Richardson</dc:creator>
  <cp:lastModifiedBy>Louise Richardson</cp:lastModifiedBy>
  <cp:revision>1</cp:revision>
  <dcterms:modified xsi:type="dcterms:W3CDTF">2020-11-30T19:12:28Z</dcterms:modified>
</cp:coreProperties>
</file>