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62" r:id="rId3"/>
    <p:sldId id="271" r:id="rId4"/>
    <p:sldId id="272" r:id="rId5"/>
    <p:sldId id="264" r:id="rId6"/>
    <p:sldId id="265" r:id="rId7"/>
    <p:sldId id="269" r:id="rId8"/>
    <p:sldId id="266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95FF"/>
    <a:srgbClr val="97FF9E"/>
    <a:srgbClr val="F17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0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7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6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9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6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030FB-E304-554F-A3A0-027A8B10CC7F}" type="datetimeFigureOut">
              <a:rPr lang="en-US" smtClean="0"/>
              <a:t>17/11/2020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CE942-10FB-8248-9CF0-FEBE5EDC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bc.co.uk/bitesize/topics/z6882hv/articles/zttckq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assroom.thenational.academy/units/rhythm-67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06090"/>
          </a:xfrm>
        </p:spPr>
        <p:txBody>
          <a:bodyPr>
            <a:normAutofit/>
          </a:bodyPr>
          <a:lstStyle/>
          <a:p>
            <a:pPr algn="r"/>
            <a:r>
              <a:rPr lang="en-US" sz="3600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19.11.19</a:t>
            </a:r>
            <a:endParaRPr lang="en-US" sz="3600" u="sng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3672408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is…..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40 + 60 = 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25 + 25 = 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32 + 30 =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41 + 20 =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27 + 40 = 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55 – 15 = 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43 – 30 = 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74 – 20 = 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65 + 30 = 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DDD2DDF-CD20-456B-AD7A-BC430A76B03A}"/>
              </a:ext>
            </a:extLst>
          </p:cNvPr>
          <p:cNvSpPr txBox="1">
            <a:spLocks/>
          </p:cNvSpPr>
          <p:nvPr/>
        </p:nvSpPr>
        <p:spPr>
          <a:xfrm>
            <a:off x="4716016" y="1484784"/>
            <a:ext cx="3672408" cy="52565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10) 85 – 30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11) 15 + 25 = </a:t>
            </a:r>
          </a:p>
          <a:p>
            <a:pPr marL="514350" indent="-514350">
              <a:buFont typeface="+mj-lt"/>
              <a:buAutoNum type="arabicParenR" startAt="12"/>
            </a:pPr>
            <a:r>
              <a:rPr lang="en-US" dirty="0">
                <a:solidFill>
                  <a:srgbClr val="FF0000"/>
                </a:solidFill>
              </a:rPr>
              <a:t> 75 + 30 = </a:t>
            </a:r>
          </a:p>
          <a:p>
            <a:pPr marL="514350" indent="-514350">
              <a:buFont typeface="Arial" pitchFamily="34" charset="0"/>
              <a:buAutoNum type="arabicParenR" startAt="12"/>
            </a:pPr>
            <a:r>
              <a:rPr lang="en-US" dirty="0">
                <a:solidFill>
                  <a:srgbClr val="FF0000"/>
                </a:solidFill>
              </a:rPr>
              <a:t> 35 + 40 = </a:t>
            </a:r>
          </a:p>
          <a:p>
            <a:pPr marL="514350" indent="-514350">
              <a:buFont typeface="Arial" pitchFamily="34" charset="0"/>
              <a:buAutoNum type="arabicParenR" startAt="12"/>
            </a:pPr>
            <a:r>
              <a:rPr lang="en-US" dirty="0">
                <a:solidFill>
                  <a:srgbClr val="FF0000"/>
                </a:solidFill>
              </a:rPr>
              <a:t> 72 + 20 =</a:t>
            </a:r>
          </a:p>
          <a:p>
            <a:pPr marL="514350" indent="-514350">
              <a:buFont typeface="Arial" pitchFamily="34" charset="0"/>
              <a:buAutoNum type="arabicParenR" startAt="12"/>
            </a:pPr>
            <a:r>
              <a:rPr lang="en-US" dirty="0">
                <a:solidFill>
                  <a:srgbClr val="FF0000"/>
                </a:solidFill>
              </a:rPr>
              <a:t> 82 – 10 =</a:t>
            </a:r>
          </a:p>
          <a:p>
            <a:pPr marL="514350" indent="-514350">
              <a:buFont typeface="Arial" pitchFamily="34" charset="0"/>
              <a:buAutoNum type="arabicParenR" startAt="12"/>
            </a:pPr>
            <a:r>
              <a:rPr lang="en-US" dirty="0">
                <a:solidFill>
                  <a:srgbClr val="FF0000"/>
                </a:solidFill>
              </a:rPr>
              <a:t> 75 – 30 = </a:t>
            </a:r>
          </a:p>
          <a:p>
            <a:pPr marL="514350" indent="-514350">
              <a:buFont typeface="Arial" pitchFamily="34" charset="0"/>
              <a:buAutoNum type="arabicParenR" startAt="12"/>
            </a:pPr>
            <a:r>
              <a:rPr lang="en-US" dirty="0">
                <a:solidFill>
                  <a:srgbClr val="FF0000"/>
                </a:solidFill>
              </a:rPr>
              <a:t> 47 + 20 = </a:t>
            </a:r>
          </a:p>
          <a:p>
            <a:pPr marL="514350" indent="-514350">
              <a:buFont typeface="Arial" pitchFamily="34" charset="0"/>
              <a:buAutoNum type="arabicParenR" startAt="12"/>
            </a:pPr>
            <a:r>
              <a:rPr lang="en-US" dirty="0">
                <a:solidFill>
                  <a:srgbClr val="FF0000"/>
                </a:solidFill>
              </a:rPr>
              <a:t> 65 – 10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7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571" y="580571"/>
            <a:ext cx="8291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Phonics </a:t>
            </a:r>
            <a:r>
              <a:rPr lang="en-US" sz="3600" b="1" u="sng" dirty="0" err="1" smtClean="0"/>
              <a:t>practise</a:t>
            </a:r>
            <a:endParaRPr lang="en-US" sz="3600" b="1" u="sng" dirty="0" smtClean="0"/>
          </a:p>
          <a:p>
            <a:endParaRPr lang="en-US" dirty="0"/>
          </a:p>
          <a:p>
            <a:r>
              <a:rPr lang="en-US" dirty="0" smtClean="0"/>
              <a:t>Play the online games from the homework suggestions on week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7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Reading Comprehension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Information sheet about WW1.  Answer the questions carefully underneath.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i="1" dirty="0" smtClean="0"/>
              <a:t>On the PDF, there are 3 versions of the same text.  Your child will need to do the second version which starts on p.4 with questions on p.5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8171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Writing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Over the past 2 days you should have written and perfected your diary entry.  </a:t>
            </a:r>
          </a:p>
          <a:p>
            <a:endParaRPr lang="en-US" sz="2400" dirty="0"/>
          </a:p>
          <a:p>
            <a:r>
              <a:rPr lang="en-US" sz="2400" dirty="0" smtClean="0"/>
              <a:t>Today I would like you to think about presentation and copy the diary entry out in your very best handwriting.  Use the paper attached.  Don’t forget to join</a:t>
            </a:r>
          </a:p>
          <a:p>
            <a:endParaRPr lang="en-US" sz="2400" dirty="0"/>
          </a:p>
          <a:p>
            <a:r>
              <a:rPr lang="en-US" sz="2400" dirty="0" smtClean="0"/>
              <a:t>Have a go at tea staining and burning the edges of the paper to make it look old and genuine.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368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939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Maths!</a:t>
            </a:r>
            <a:endParaRPr lang="en-US" sz="6000" b="1" u="sng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8170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84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Click the following link for the teaching video.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207" y="2485494"/>
            <a:ext cx="5939534" cy="1451242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https</a:t>
            </a:r>
            <a:r>
              <a:rPr lang="pt-BR" dirty="0"/>
              <a:t>://</a:t>
            </a:r>
            <a:r>
              <a:rPr lang="pt-BR" dirty="0" err="1"/>
              <a:t>vimeo.com</a:t>
            </a:r>
            <a:r>
              <a:rPr lang="pt-BR" dirty="0"/>
              <a:t>/473051856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634" y="5425655"/>
            <a:ext cx="784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mic Sans MS"/>
                <a:cs typeface="Comic Sans MS"/>
              </a:rPr>
              <a:t>Now complete the </a:t>
            </a:r>
            <a:r>
              <a:rPr lang="en-US" sz="2400" dirty="0" smtClean="0">
                <a:solidFill>
                  <a:srgbClr val="FFFF00"/>
                </a:solidFill>
                <a:latin typeface="Comic Sans MS"/>
                <a:cs typeface="Comic Sans MS"/>
              </a:rPr>
              <a:t>Thursday </a:t>
            </a:r>
            <a:r>
              <a:rPr lang="en-US" sz="2400" dirty="0" smtClean="0">
                <a:solidFill>
                  <a:srgbClr val="FFFF00"/>
                </a:solidFill>
                <a:latin typeface="Comic Sans MS"/>
                <a:cs typeface="Comic Sans MS"/>
              </a:rPr>
              <a:t>Maths PowerPoint and complete the attached worksheets.</a:t>
            </a:r>
            <a:endParaRPr lang="en-US" sz="2400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5740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/>
                <a:cs typeface="Comic Sans MS"/>
              </a:rPr>
              <a:t>Handwriting</a:t>
            </a:r>
            <a:endParaRPr lang="en-US" b="1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Complete the attached Handwriting sheet, start at the beginning and work through each day.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3644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342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atin typeface="Comic Sans MS"/>
                <a:cs typeface="Comic Sans MS"/>
              </a:rPr>
              <a:t>Science</a:t>
            </a:r>
            <a:endParaRPr lang="en-US" b="1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342"/>
            <a:ext cx="8229600" cy="50219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  <a:hlinkClick r:id="rId2"/>
              </a:rPr>
              <a:t>https://www.bbc.co.uk/bitesize/topics/z6882hv/articles/</a:t>
            </a:r>
            <a:r>
              <a:rPr lang="en-US" dirty="0" smtClean="0">
                <a:latin typeface="Comic Sans MS"/>
                <a:cs typeface="Comic Sans MS"/>
                <a:hlinkClick r:id="rId2"/>
              </a:rPr>
              <a:t>zttckqt</a:t>
            </a: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Look at the video about animal life-cycles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Have a go at the quiz.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Now draw the lifecycle of a chick.  Label each of the parts. 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Take care with the presentation of your work . 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12570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9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Music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a go at some of the lessons within this unit, follow the link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https://classroom.thenational.academy/units/rhythm-</a:t>
            </a:r>
            <a:r>
              <a:rPr lang="en-US" dirty="0" smtClean="0">
                <a:hlinkClick r:id="rId2"/>
              </a:rPr>
              <a:t>6740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8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348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19.11.19</vt:lpstr>
      <vt:lpstr>PowerPoint Presentation</vt:lpstr>
      <vt:lpstr>Reading Comprehension</vt:lpstr>
      <vt:lpstr>Writing</vt:lpstr>
      <vt:lpstr>Maths!</vt:lpstr>
      <vt:lpstr>Click the following link for the teaching video.  </vt:lpstr>
      <vt:lpstr>Handwriting</vt:lpstr>
      <vt:lpstr>Science</vt:lpstr>
      <vt:lpstr>Music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17/11/20</dc:title>
  <dc:creator>Jennifer Southern</dc:creator>
  <cp:lastModifiedBy>Jennifer Southern</cp:lastModifiedBy>
  <cp:revision>11</cp:revision>
  <dcterms:created xsi:type="dcterms:W3CDTF">2020-11-15T21:20:50Z</dcterms:created>
  <dcterms:modified xsi:type="dcterms:W3CDTF">2020-11-17T22:08:35Z</dcterms:modified>
</cp:coreProperties>
</file>