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2"/>
  </p:notesMasterIdLst>
  <p:sldIdLst>
    <p:sldId id="296" r:id="rId11"/>
    <p:sldId id="297" r:id="rId12"/>
    <p:sldId id="351" r:id="rId13"/>
    <p:sldId id="361" r:id="rId14"/>
    <p:sldId id="299" r:id="rId15"/>
    <p:sldId id="354" r:id="rId16"/>
    <p:sldId id="336" r:id="rId17"/>
    <p:sldId id="353" r:id="rId18"/>
    <p:sldId id="357" r:id="rId19"/>
    <p:sldId id="358" r:id="rId20"/>
    <p:sldId id="3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20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-1488" y="-112"/>
      </p:cViewPr>
      <p:guideLst>
        <p:guide orient="horz" pos="2546"/>
        <p:guide pos="20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5C0957A-BE4D-4620-8FF7-4588C3EFF483}"/>
    <pc:docChg chg="custSel modSld">
      <pc:chgData name="James Clegg" userId="c6df1435-7a36-4b38-be4d-16e68e91152f" providerId="ADAL" clId="{55C0957A-BE4D-4620-8FF7-4588C3EFF483}" dt="2020-10-23T13:44:56.421" v="41" actId="20577"/>
      <pc:docMkLst>
        <pc:docMk/>
      </pc:docMkLst>
      <pc:sldChg chg="modTransition">
        <pc:chgData name="James Clegg" userId="c6df1435-7a36-4b38-be4d-16e68e91152f" providerId="ADAL" clId="{55C0957A-BE4D-4620-8FF7-4588C3EFF483}" dt="2020-10-23T13:43:03.436" v="21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55C0957A-BE4D-4620-8FF7-4588C3EFF483}" dt="2020-10-23T13:43:03.436" v="21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55C0957A-BE4D-4620-8FF7-4588C3EFF483}" dt="2020-10-23T13:43:03.436" v="21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3707233491" sldId="336"/>
        </pc:sldMkLst>
        <pc:picChg chg="del">
          <ac:chgData name="James Clegg" userId="c6df1435-7a36-4b38-be4d-16e68e91152f" providerId="ADAL" clId="{55C0957A-BE4D-4620-8FF7-4588C3EFF483}" dt="2020-10-23T13:42:21.361" v="3" actId="478"/>
          <ac:picMkLst>
            <pc:docMk/>
            <pc:sldMk cId="3707233491" sldId="33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1824261515" sldId="351"/>
        </pc:sldMkLst>
        <pc:picChg chg="del">
          <ac:chgData name="James Clegg" userId="c6df1435-7a36-4b38-be4d-16e68e91152f" providerId="ADAL" clId="{55C0957A-BE4D-4620-8FF7-4588C3EFF483}" dt="2020-10-23T13:42:10.538" v="0" actId="478"/>
          <ac:picMkLst>
            <pc:docMk/>
            <pc:sldMk cId="1824261515" sldId="35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2282343586" sldId="353"/>
        </pc:sldMkLst>
        <pc:picChg chg="del">
          <ac:chgData name="James Clegg" userId="c6df1435-7a36-4b38-be4d-16e68e91152f" providerId="ADAL" clId="{55C0957A-BE4D-4620-8FF7-4588C3EFF483}" dt="2020-10-23T13:42:23.796" v="4" actId="478"/>
          <ac:picMkLst>
            <pc:docMk/>
            <pc:sldMk cId="2282343586" sldId="353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1176092896" sldId="354"/>
        </pc:sldMkLst>
        <pc:picChg chg="del">
          <ac:chgData name="James Clegg" userId="c6df1435-7a36-4b38-be4d-16e68e91152f" providerId="ADAL" clId="{55C0957A-BE4D-4620-8FF7-4588C3EFF483}" dt="2020-10-23T13:42:16.123" v="2" actId="478"/>
          <ac:picMkLst>
            <pc:docMk/>
            <pc:sldMk cId="1176092896" sldId="354"/>
            <ac:picMk id="7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55C0957A-BE4D-4620-8FF7-4588C3EFF483}" dt="2020-10-23T13:44:47.731" v="27" actId="5793"/>
        <pc:sldMkLst>
          <pc:docMk/>
          <pc:sldMk cId="2575958975" sldId="357"/>
        </pc:sldMkLst>
        <pc:spChg chg="mod">
          <ac:chgData name="James Clegg" userId="c6df1435-7a36-4b38-be4d-16e68e91152f" providerId="ADAL" clId="{55C0957A-BE4D-4620-8FF7-4588C3EFF483}" dt="2020-10-23T13:44:47.731" v="27" actId="5793"/>
          <ac:spMkLst>
            <pc:docMk/>
            <pc:sldMk cId="2575958975" sldId="357"/>
            <ac:spMk id="3" creationId="{00000000-0000-0000-0000-000000000000}"/>
          </ac:spMkLst>
        </pc:spChg>
        <pc:picChg chg="del">
          <ac:chgData name="James Clegg" userId="c6df1435-7a36-4b38-be4d-16e68e91152f" providerId="ADAL" clId="{55C0957A-BE4D-4620-8FF7-4588C3EFF483}" dt="2020-10-23T13:42:26.751" v="5" actId="478"/>
          <ac:picMkLst>
            <pc:docMk/>
            <pc:sldMk cId="2575958975" sldId="357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447416550" sldId="358"/>
        </pc:sldMkLst>
        <pc:picChg chg="del">
          <ac:chgData name="James Clegg" userId="c6df1435-7a36-4b38-be4d-16e68e91152f" providerId="ADAL" clId="{55C0957A-BE4D-4620-8FF7-4588C3EFF483}" dt="2020-10-23T13:42:29.954" v="6" actId="478"/>
          <ac:picMkLst>
            <pc:docMk/>
            <pc:sldMk cId="447416550" sldId="358"/>
            <ac:picMk id="5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55C0957A-BE4D-4620-8FF7-4588C3EFF483}" dt="2020-10-23T13:44:56.421" v="41" actId="20577"/>
        <pc:sldMkLst>
          <pc:docMk/>
          <pc:sldMk cId="3387092427" sldId="359"/>
        </pc:sldMkLst>
        <pc:spChg chg="mod">
          <ac:chgData name="James Clegg" userId="c6df1435-7a36-4b38-be4d-16e68e91152f" providerId="ADAL" clId="{55C0957A-BE4D-4620-8FF7-4588C3EFF483}" dt="2020-10-23T13:44:56.421" v="41" actId="20577"/>
          <ac:spMkLst>
            <pc:docMk/>
            <pc:sldMk cId="3387092427" sldId="359"/>
            <ac:spMk id="3" creationId="{00000000-0000-0000-0000-000000000000}"/>
          </ac:spMkLst>
        </pc:spChg>
        <pc:picChg chg="del">
          <ac:chgData name="James Clegg" userId="c6df1435-7a36-4b38-be4d-16e68e91152f" providerId="ADAL" clId="{55C0957A-BE4D-4620-8FF7-4588C3EFF483}" dt="2020-10-23T13:42:37.089" v="7" actId="478"/>
          <ac:picMkLst>
            <pc:docMk/>
            <pc:sldMk cId="3387092427" sldId="3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C0957A-BE4D-4620-8FF7-4588C3EFF483}" dt="2020-10-23T13:43:03.436" v="21"/>
        <pc:sldMkLst>
          <pc:docMk/>
          <pc:sldMk cId="3530984057" sldId="361"/>
        </pc:sldMkLst>
        <pc:picChg chg="del">
          <ac:chgData name="James Clegg" userId="c6df1435-7a36-4b38-be4d-16e68e91152f" providerId="ADAL" clId="{55C0957A-BE4D-4620-8FF7-4588C3EFF483}" dt="2020-10-23T13:42:13.078" v="1" actId="478"/>
          <ac:picMkLst>
            <pc:docMk/>
            <pc:sldMk cId="3530984057" sldId="361"/>
            <ac:picMk id="8" creationId="{00000000-0000-0000-0000-000000000000}"/>
          </ac:picMkLst>
        </pc:picChg>
      </pc:sldChg>
    </pc:docChg>
  </pc:docChgLst>
  <pc:docChgLst>
    <pc:chgData name="James Clegg" userId="c6df1435-7a36-4b38-be4d-16e68e91152f" providerId="ADAL" clId="{7A2825D1-A40E-49C6-A22A-72E849B347FD}"/>
    <pc:docChg chg="undo custSel modSld">
      <pc:chgData name="James Clegg" userId="c6df1435-7a36-4b38-be4d-16e68e91152f" providerId="ADAL" clId="{7A2825D1-A40E-49C6-A22A-72E849B347FD}" dt="2020-10-23T13:18:28.512" v="194" actId="1076"/>
      <pc:docMkLst>
        <pc:docMk/>
      </pc:docMkLst>
      <pc:sldChg chg="delSp modTransition delAnim">
        <pc:chgData name="James Clegg" userId="c6df1435-7a36-4b38-be4d-16e68e91152f" providerId="ADAL" clId="{7A2825D1-A40E-49C6-A22A-72E849B347FD}" dt="2020-10-22T14:30:22.881" v="3"/>
        <pc:sldMkLst>
          <pc:docMk/>
          <pc:sldMk cId="895466786" sldId="299"/>
        </pc:sldMkLst>
        <pc:picChg chg="del">
          <ac:chgData name="James Clegg" userId="c6df1435-7a36-4b38-be4d-16e68e91152f" providerId="ADAL" clId="{7A2825D1-A40E-49C6-A22A-72E849B347FD}" dt="2020-10-22T14:30:18.926" v="0" actId="478"/>
          <ac:picMkLst>
            <pc:docMk/>
            <pc:sldMk cId="895466786" sldId="299"/>
            <ac:picMk id="2" creationId="{00000000-0000-0000-0000-000000000000}"/>
          </ac:picMkLst>
        </pc:picChg>
      </pc:sldChg>
      <pc:sldChg chg="modSp">
        <pc:chgData name="James Clegg" userId="c6df1435-7a36-4b38-be4d-16e68e91152f" providerId="ADAL" clId="{7A2825D1-A40E-49C6-A22A-72E849B347FD}" dt="2020-10-23T13:05:43.746" v="176" actId="20577"/>
        <pc:sldMkLst>
          <pc:docMk/>
          <pc:sldMk cId="1824261515" sldId="351"/>
        </pc:sldMkLst>
        <pc:spChg chg="mod">
          <ac:chgData name="James Clegg" userId="c6df1435-7a36-4b38-be4d-16e68e91152f" providerId="ADAL" clId="{7A2825D1-A40E-49C6-A22A-72E849B347FD}" dt="2020-10-23T11:09:03.813" v="131" actId="1076"/>
          <ac:spMkLst>
            <pc:docMk/>
            <pc:sldMk cId="1824261515" sldId="351"/>
            <ac:spMk id="2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1:09:58.755" v="143" actId="14100"/>
          <ac:spMkLst>
            <pc:docMk/>
            <pc:sldMk cId="1824261515" sldId="351"/>
            <ac:spMk id="5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1:08:43.850" v="128" actId="1076"/>
          <ac:spMkLst>
            <pc:docMk/>
            <pc:sldMk cId="1824261515" sldId="351"/>
            <ac:spMk id="6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1:09:55.939" v="142" actId="14100"/>
          <ac:spMkLst>
            <pc:docMk/>
            <pc:sldMk cId="1824261515" sldId="351"/>
            <ac:spMk id="46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1:09:52.117" v="141" actId="14100"/>
          <ac:spMkLst>
            <pc:docMk/>
            <pc:sldMk cId="1824261515" sldId="351"/>
            <ac:spMk id="57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1:09:30.564" v="137" actId="1076"/>
          <ac:spMkLst>
            <pc:docMk/>
            <pc:sldMk cId="1824261515" sldId="351"/>
            <ac:spMk id="72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3:05:43.746" v="176" actId="20577"/>
          <ac:spMkLst>
            <pc:docMk/>
            <pc:sldMk cId="1824261515" sldId="351"/>
            <ac:spMk id="73" creationId="{00000000-0000-0000-0000-000000000000}"/>
          </ac:spMkLst>
        </pc:spChg>
        <pc:picChg chg="mod">
          <ac:chgData name="James Clegg" userId="c6df1435-7a36-4b38-be4d-16e68e91152f" providerId="ADAL" clId="{7A2825D1-A40E-49C6-A22A-72E849B347FD}" dt="2020-10-23T11:08:59.674" v="129" actId="1076"/>
          <ac:picMkLst>
            <pc:docMk/>
            <pc:sldMk cId="1824261515" sldId="351"/>
            <ac:picMk id="32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9:21.250" v="134" actId="1076"/>
          <ac:picMkLst>
            <pc:docMk/>
            <pc:sldMk cId="1824261515" sldId="351"/>
            <ac:picMk id="34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40.258" v="127" actId="1076"/>
          <ac:picMkLst>
            <pc:docMk/>
            <pc:sldMk cId="1824261515" sldId="351"/>
            <ac:picMk id="37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9:25.930" v="136" actId="1076"/>
          <ac:picMkLst>
            <pc:docMk/>
            <pc:sldMk cId="1824261515" sldId="351"/>
            <ac:picMk id="39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2:20.372" v="36" actId="465"/>
          <ac:picMkLst>
            <pc:docMk/>
            <pc:sldMk cId="1824261515" sldId="351"/>
            <ac:picMk id="40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2:20.372" v="36" actId="465"/>
          <ac:picMkLst>
            <pc:docMk/>
            <pc:sldMk cId="1824261515" sldId="351"/>
            <ac:picMk id="45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2:20.372" v="36" actId="465"/>
          <ac:picMkLst>
            <pc:docMk/>
            <pc:sldMk cId="1824261515" sldId="351"/>
            <ac:picMk id="47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9:40.946" v="140" actId="1076"/>
          <ac:picMkLst>
            <pc:docMk/>
            <pc:sldMk cId="1824261515" sldId="351"/>
            <ac:picMk id="49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07.489" v="120" actId="1076"/>
          <ac:picMkLst>
            <pc:docMk/>
            <pc:sldMk cId="1824261515" sldId="351"/>
            <ac:picMk id="58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59.674" v="129" actId="1076"/>
          <ac:picMkLst>
            <pc:docMk/>
            <pc:sldMk cId="1824261515" sldId="351"/>
            <ac:picMk id="59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07.489" v="120" actId="1076"/>
          <ac:picMkLst>
            <pc:docMk/>
            <pc:sldMk cId="1824261515" sldId="351"/>
            <ac:picMk id="60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07.489" v="120" actId="1076"/>
          <ac:picMkLst>
            <pc:docMk/>
            <pc:sldMk cId="1824261515" sldId="351"/>
            <ac:picMk id="61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07.489" v="120" actId="1076"/>
          <ac:picMkLst>
            <pc:docMk/>
            <pc:sldMk cId="1824261515" sldId="351"/>
            <ac:picMk id="62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9:21.250" v="134" actId="1076"/>
          <ac:picMkLst>
            <pc:docMk/>
            <pc:sldMk cId="1824261515" sldId="351"/>
            <ac:picMk id="64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7:59.522" v="119" actId="1076"/>
          <ac:picMkLst>
            <pc:docMk/>
            <pc:sldMk cId="1824261515" sldId="351"/>
            <ac:picMk id="65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7:59.522" v="119" actId="1076"/>
          <ac:picMkLst>
            <pc:docMk/>
            <pc:sldMk cId="1824261515" sldId="351"/>
            <ac:picMk id="66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7:59.522" v="119" actId="1076"/>
          <ac:picMkLst>
            <pc:docMk/>
            <pc:sldMk cId="1824261515" sldId="351"/>
            <ac:picMk id="67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7:59.522" v="119" actId="1076"/>
          <ac:picMkLst>
            <pc:docMk/>
            <pc:sldMk cId="1824261515" sldId="351"/>
            <ac:picMk id="68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59.674" v="129" actId="1076"/>
          <ac:picMkLst>
            <pc:docMk/>
            <pc:sldMk cId="1824261515" sldId="351"/>
            <ac:picMk id="69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59.674" v="129" actId="1076"/>
          <ac:picMkLst>
            <pc:docMk/>
            <pc:sldMk cId="1824261515" sldId="351"/>
            <ac:picMk id="70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1:08:59.674" v="129" actId="1076"/>
          <ac:picMkLst>
            <pc:docMk/>
            <pc:sldMk cId="1824261515" sldId="351"/>
            <ac:picMk id="71" creationId="{00000000-0000-0000-0000-000000000000}"/>
          </ac:picMkLst>
        </pc:picChg>
      </pc:sldChg>
      <pc:sldChg chg="modSp">
        <pc:chgData name="James Clegg" userId="c6df1435-7a36-4b38-be4d-16e68e91152f" providerId="ADAL" clId="{7A2825D1-A40E-49C6-A22A-72E849B347FD}" dt="2020-10-23T13:02:44.203" v="169" actId="1076"/>
        <pc:sldMkLst>
          <pc:docMk/>
          <pc:sldMk cId="2282343586" sldId="353"/>
        </pc:sldMkLst>
        <pc:spChg chg="mod">
          <ac:chgData name="James Clegg" userId="c6df1435-7a36-4b38-be4d-16e68e91152f" providerId="ADAL" clId="{7A2825D1-A40E-49C6-A22A-72E849B347FD}" dt="2020-10-23T13:02:44.203" v="169" actId="1076"/>
          <ac:spMkLst>
            <pc:docMk/>
            <pc:sldMk cId="2282343586" sldId="353"/>
            <ac:spMk id="3" creationId="{00000000-0000-0000-0000-000000000000}"/>
          </ac:spMkLst>
        </pc:spChg>
      </pc:sldChg>
      <pc:sldChg chg="modSp">
        <pc:chgData name="James Clegg" userId="c6df1435-7a36-4b38-be4d-16e68e91152f" providerId="ADAL" clId="{7A2825D1-A40E-49C6-A22A-72E849B347FD}" dt="2020-10-23T13:02:28.876" v="165" actId="14100"/>
        <pc:sldMkLst>
          <pc:docMk/>
          <pc:sldMk cId="1176092896" sldId="354"/>
        </pc:sldMkLst>
        <pc:spChg chg="mod">
          <ac:chgData name="James Clegg" userId="c6df1435-7a36-4b38-be4d-16e68e91152f" providerId="ADAL" clId="{7A2825D1-A40E-49C6-A22A-72E849B347FD}" dt="2020-10-23T13:02:11.251" v="159" actId="1582"/>
          <ac:spMkLst>
            <pc:docMk/>
            <pc:sldMk cId="1176092896" sldId="354"/>
            <ac:spMk id="43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3:02:11.251" v="159" actId="1582"/>
          <ac:spMkLst>
            <pc:docMk/>
            <pc:sldMk cId="1176092896" sldId="354"/>
            <ac:spMk id="47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3:02:11.251" v="159" actId="1582"/>
          <ac:spMkLst>
            <pc:docMk/>
            <pc:sldMk cId="1176092896" sldId="354"/>
            <ac:spMk id="50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3:02:11.251" v="159" actId="1582"/>
          <ac:spMkLst>
            <pc:docMk/>
            <pc:sldMk cId="1176092896" sldId="354"/>
            <ac:spMk id="52" creationId="{00000000-0000-0000-0000-000000000000}"/>
          </ac:spMkLst>
        </pc:spChg>
        <pc:spChg chg="mod">
          <ac:chgData name="James Clegg" userId="c6df1435-7a36-4b38-be4d-16e68e91152f" providerId="ADAL" clId="{7A2825D1-A40E-49C6-A22A-72E849B347FD}" dt="2020-10-23T13:02:17.435" v="161" actId="14100"/>
          <ac:spMkLst>
            <pc:docMk/>
            <pc:sldMk cId="1176092896" sldId="354"/>
            <ac:spMk id="60" creationId="{2733F7A2-12B9-584C-95AF-F625C822A2E9}"/>
          </ac:spMkLst>
        </pc:spChg>
        <pc:spChg chg="mod">
          <ac:chgData name="James Clegg" userId="c6df1435-7a36-4b38-be4d-16e68e91152f" providerId="ADAL" clId="{7A2825D1-A40E-49C6-A22A-72E849B347FD}" dt="2020-10-23T13:02:22.452" v="163" actId="14100"/>
          <ac:spMkLst>
            <pc:docMk/>
            <pc:sldMk cId="1176092896" sldId="354"/>
            <ac:spMk id="61" creationId="{2733F7A2-12B9-584C-95AF-F625C822A2E9}"/>
          </ac:spMkLst>
        </pc:spChg>
        <pc:spChg chg="mod">
          <ac:chgData name="James Clegg" userId="c6df1435-7a36-4b38-be4d-16e68e91152f" providerId="ADAL" clId="{7A2825D1-A40E-49C6-A22A-72E849B347FD}" dt="2020-10-23T13:02:28.876" v="165" actId="14100"/>
          <ac:spMkLst>
            <pc:docMk/>
            <pc:sldMk cId="1176092896" sldId="354"/>
            <ac:spMk id="62" creationId="{2733F7A2-12B9-584C-95AF-F625C822A2E9}"/>
          </ac:spMkLst>
        </pc:spChg>
      </pc:sldChg>
      <pc:sldChg chg="addSp delSp modSp modTransition">
        <pc:chgData name="James Clegg" userId="c6df1435-7a36-4b38-be4d-16e68e91152f" providerId="ADAL" clId="{7A2825D1-A40E-49C6-A22A-72E849B347FD}" dt="2020-10-23T13:18:28.512" v="194" actId="1076"/>
        <pc:sldMkLst>
          <pc:docMk/>
          <pc:sldMk cId="447416550" sldId="358"/>
        </pc:sldMkLst>
        <pc:spChg chg="mod">
          <ac:chgData name="James Clegg" userId="c6df1435-7a36-4b38-be4d-16e68e91152f" providerId="ADAL" clId="{7A2825D1-A40E-49C6-A22A-72E849B347FD}" dt="2020-10-23T13:02:55.619" v="170" actId="2711"/>
          <ac:spMkLst>
            <pc:docMk/>
            <pc:sldMk cId="447416550" sldId="358"/>
            <ac:spMk id="53" creationId="{00000000-0000-0000-0000-000000000000}"/>
          </ac:spMkLst>
        </pc:spChg>
        <pc:picChg chg="del">
          <ac:chgData name="James Clegg" userId="c6df1435-7a36-4b38-be4d-16e68e91152f" providerId="ADAL" clId="{7A2825D1-A40E-49C6-A22A-72E849B347FD}" dt="2020-10-23T13:17:56.623" v="182" actId="478"/>
          <ac:picMkLst>
            <pc:docMk/>
            <pc:sldMk cId="447416550" sldId="358"/>
            <ac:picMk id="23" creationId="{00000000-0000-0000-0000-000000000000}"/>
          </ac:picMkLst>
        </pc:picChg>
        <pc:picChg chg="add mod">
          <ac:chgData name="James Clegg" userId="c6df1435-7a36-4b38-be4d-16e68e91152f" providerId="ADAL" clId="{7A2825D1-A40E-49C6-A22A-72E849B347FD}" dt="2020-10-23T13:18:08.306" v="185" actId="1076"/>
          <ac:picMkLst>
            <pc:docMk/>
            <pc:sldMk cId="447416550" sldId="358"/>
            <ac:picMk id="38" creationId="{4DEAAEDA-C44A-4D62-9943-99FDE39A2C13}"/>
          </ac:picMkLst>
        </pc:picChg>
        <pc:picChg chg="add mod">
          <ac:chgData name="James Clegg" userId="c6df1435-7a36-4b38-be4d-16e68e91152f" providerId="ADAL" clId="{7A2825D1-A40E-49C6-A22A-72E849B347FD}" dt="2020-10-23T13:18:15.754" v="188" actId="1076"/>
          <ac:picMkLst>
            <pc:docMk/>
            <pc:sldMk cId="447416550" sldId="358"/>
            <ac:picMk id="39" creationId="{22C72F2A-338B-4071-8D93-03C0E3ECAD27}"/>
          </ac:picMkLst>
        </pc:picChg>
        <pc:picChg chg="mod">
          <ac:chgData name="James Clegg" userId="c6df1435-7a36-4b38-be4d-16e68e91152f" providerId="ADAL" clId="{7A2825D1-A40E-49C6-A22A-72E849B347FD}" dt="2020-10-23T13:18:23.688" v="192" actId="1076"/>
          <ac:picMkLst>
            <pc:docMk/>
            <pc:sldMk cId="447416550" sldId="358"/>
            <ac:picMk id="40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3:18:28.512" v="194" actId="1076"/>
          <ac:picMkLst>
            <pc:docMk/>
            <pc:sldMk cId="447416550" sldId="358"/>
            <ac:picMk id="41" creationId="{00000000-0000-0000-0000-000000000000}"/>
          </ac:picMkLst>
        </pc:picChg>
        <pc:picChg chg="mod">
          <ac:chgData name="James Clegg" userId="c6df1435-7a36-4b38-be4d-16e68e91152f" providerId="ADAL" clId="{7A2825D1-A40E-49C6-A22A-72E849B347FD}" dt="2020-10-23T13:18:12.209" v="186" actId="1076"/>
          <ac:picMkLst>
            <pc:docMk/>
            <pc:sldMk cId="447416550" sldId="358"/>
            <ac:picMk id="44" creationId="{00000000-0000-0000-0000-000000000000}"/>
          </ac:picMkLst>
        </pc:picChg>
        <pc:picChg chg="add mod">
          <ac:chgData name="James Clegg" userId="c6df1435-7a36-4b38-be4d-16e68e91152f" providerId="ADAL" clId="{7A2825D1-A40E-49C6-A22A-72E849B347FD}" dt="2020-10-23T13:18:26.297" v="193" actId="1076"/>
          <ac:picMkLst>
            <pc:docMk/>
            <pc:sldMk cId="447416550" sldId="358"/>
            <ac:picMk id="46" creationId="{7BFCF8F1-3860-460A-942D-B4879AC77191}"/>
          </ac:picMkLst>
        </pc:picChg>
        <pc:picChg chg="mod">
          <ac:chgData name="James Clegg" userId="c6df1435-7a36-4b38-be4d-16e68e91152f" providerId="ADAL" clId="{7A2825D1-A40E-49C6-A22A-72E849B347FD}" dt="2020-10-23T13:17:58.565" v="183" actId="1076"/>
          <ac:picMkLst>
            <pc:docMk/>
            <pc:sldMk cId="447416550" sldId="358"/>
            <ac:picMk id="56" creationId="{00000000-0000-0000-0000-000000000000}"/>
          </ac:picMkLst>
        </pc:picChg>
      </pc:sldChg>
      <pc:sldChg chg="addSp delSp modSp">
        <pc:chgData name="James Clegg" userId="c6df1435-7a36-4b38-be4d-16e68e91152f" providerId="ADAL" clId="{7A2825D1-A40E-49C6-A22A-72E849B347FD}" dt="2020-10-23T13:05:39.669" v="173" actId="20577"/>
        <pc:sldMkLst>
          <pc:docMk/>
          <pc:sldMk cId="3530984057" sldId="361"/>
        </pc:sldMkLst>
        <pc:spChg chg="del">
          <ac:chgData name="James Clegg" userId="c6df1435-7a36-4b38-be4d-16e68e91152f" providerId="ADAL" clId="{7A2825D1-A40E-49C6-A22A-72E849B347FD}" dt="2020-10-23T11:10:28.839" v="145" actId="478"/>
          <ac:spMkLst>
            <pc:docMk/>
            <pc:sldMk cId="3530984057" sldId="361"/>
            <ac:spMk id="2" creationId="{00000000-0000-0000-0000-000000000000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5" creationId="{00000000-0000-0000-0000-000000000000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6" creationId="{00000000-0000-0000-0000-000000000000}"/>
          </ac:spMkLst>
        </pc:spChg>
        <pc:spChg chg="mod ord">
          <ac:chgData name="James Clegg" userId="c6df1435-7a36-4b38-be4d-16e68e91152f" providerId="ADAL" clId="{7A2825D1-A40E-49C6-A22A-72E849B347FD}" dt="2020-10-23T11:11:19.643" v="157" actId="1076"/>
          <ac:spMkLst>
            <pc:docMk/>
            <pc:sldMk cId="3530984057" sldId="361"/>
            <ac:spMk id="28" creationId="{2733F7A2-12B9-584C-95AF-F625C822A2E9}"/>
          </ac:spMkLst>
        </pc:spChg>
        <pc:spChg chg="mod ord">
          <ac:chgData name="James Clegg" userId="c6df1435-7a36-4b38-be4d-16e68e91152f" providerId="ADAL" clId="{7A2825D1-A40E-49C6-A22A-72E849B347FD}" dt="2020-10-23T11:11:13.873" v="155" actId="1076"/>
          <ac:spMkLst>
            <pc:docMk/>
            <pc:sldMk cId="3530984057" sldId="361"/>
            <ac:spMk id="31" creationId="{E7371F2E-6A80-7640-8F2A-5A9E3EE7416E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35" creationId="{9C447618-FD11-4B57-9741-E885A947AD53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46" creationId="{00000000-0000-0000-0000-000000000000}"/>
          </ac:spMkLst>
        </pc:spChg>
        <pc:spChg chg="mod ord">
          <ac:chgData name="James Clegg" userId="c6df1435-7a36-4b38-be4d-16e68e91152f" providerId="ADAL" clId="{7A2825D1-A40E-49C6-A22A-72E849B347FD}" dt="2020-10-23T11:11:22.059" v="158" actId="1076"/>
          <ac:spMkLst>
            <pc:docMk/>
            <pc:sldMk cId="3530984057" sldId="361"/>
            <ac:spMk id="56" creationId="{2733F7A2-12B9-584C-95AF-F625C822A2E9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57" creationId="{00000000-0000-0000-0000-000000000000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72" creationId="{00000000-0000-0000-0000-000000000000}"/>
          </ac:spMkLst>
        </pc:spChg>
        <pc:spChg chg="del">
          <ac:chgData name="James Clegg" userId="c6df1435-7a36-4b38-be4d-16e68e91152f" providerId="ADAL" clId="{7A2825D1-A40E-49C6-A22A-72E849B347FD}" dt="2020-10-23T11:10:25.581" v="144" actId="478"/>
          <ac:spMkLst>
            <pc:docMk/>
            <pc:sldMk cId="3530984057" sldId="361"/>
            <ac:spMk id="73" creationId="{00000000-0000-0000-0000-000000000000}"/>
          </ac:spMkLst>
        </pc:spChg>
        <pc:spChg chg="mod ord">
          <ac:chgData name="James Clegg" userId="c6df1435-7a36-4b38-be4d-16e68e91152f" providerId="ADAL" clId="{7A2825D1-A40E-49C6-A22A-72E849B347FD}" dt="2020-10-23T11:11:17.010" v="156" actId="1076"/>
          <ac:spMkLst>
            <pc:docMk/>
            <pc:sldMk cId="3530984057" sldId="361"/>
            <ac:spMk id="74" creationId="{2733F7A2-12B9-584C-95AF-F625C822A2E9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75" creationId="{0945D492-7C9F-498D-98B4-A7F503F560A6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77" creationId="{082CDEA8-C5AD-467F-982F-32AEB41AFB3D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80" creationId="{F4D7A567-60D1-468D-BE2C-87276EF32B79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85" creationId="{6332B43C-20D2-427C-951B-7495B3200BD7}"/>
          </ac:spMkLst>
        </pc:spChg>
        <pc:spChg chg="add">
          <ac:chgData name="James Clegg" userId="c6df1435-7a36-4b38-be4d-16e68e91152f" providerId="ADAL" clId="{7A2825D1-A40E-49C6-A22A-72E849B347FD}" dt="2020-10-23T11:10:29.887" v="146"/>
          <ac:spMkLst>
            <pc:docMk/>
            <pc:sldMk cId="3530984057" sldId="361"/>
            <ac:spMk id="86" creationId="{4FC6F5C9-7257-43B2-B4ED-2C40F7B0E4D2}"/>
          </ac:spMkLst>
        </pc:spChg>
        <pc:spChg chg="add mod">
          <ac:chgData name="James Clegg" userId="c6df1435-7a36-4b38-be4d-16e68e91152f" providerId="ADAL" clId="{7A2825D1-A40E-49C6-A22A-72E849B347FD}" dt="2020-10-23T13:05:39.669" v="173" actId="20577"/>
          <ac:spMkLst>
            <pc:docMk/>
            <pc:sldMk cId="3530984057" sldId="361"/>
            <ac:spMk id="87" creationId="{119933F6-2B91-428E-A952-F527CD770053}"/>
          </ac:spMkLst>
        </pc:sp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32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34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36" creationId="{A2933A27-8194-4843-866A-5168B6CDBD98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37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38" creationId="{F24C836B-5582-4BF2-8BE0-F6D35FCB1BAF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39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40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41" creationId="{1A1E3973-BC7D-4D0B-AE3C-5991EBA1DE62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42" creationId="{53B6F89A-725C-475D-8A93-40FDD450B8B3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43" creationId="{F3D9568E-D39F-4FCD-8050-A0E312AA2D29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44" creationId="{8FAB12A0-60A1-4CAD-8F72-4A748B2F42BE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45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47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48" creationId="{7FFD3514-F98D-4A22-BA33-E432FB87A265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49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0" creationId="{7AD2384E-77F1-47BC-B57A-368B37D8AEEA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1" creationId="{E8B43EE6-E476-48FA-B2F4-3D529552B4F5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2" creationId="{531112E5-2DA2-44A2-BCB9-DF97750261C2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3" creationId="{AA573464-2BEB-4BF4-835F-123A21399E3C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4" creationId="{78579C7D-7998-4E11-93D3-F1683A4975AC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55" creationId="{B804B512-4410-45CB-A108-E0C147CCC5C7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58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59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0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1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2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63" creationId="{40F09278-F445-48D0-8D47-8102D5D5FDDF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4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5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6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7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8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69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70" creationId="{00000000-0000-0000-0000-000000000000}"/>
          </ac:picMkLst>
        </pc:picChg>
        <pc:picChg chg="del">
          <ac:chgData name="James Clegg" userId="c6df1435-7a36-4b38-be4d-16e68e91152f" providerId="ADAL" clId="{7A2825D1-A40E-49C6-A22A-72E849B347FD}" dt="2020-10-23T11:10:25.581" v="144" actId="478"/>
          <ac:picMkLst>
            <pc:docMk/>
            <pc:sldMk cId="3530984057" sldId="361"/>
            <ac:picMk id="71" creationId="{00000000-0000-0000-0000-000000000000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76" creationId="{40951271-4201-4C31-8CC2-57B63D05E6D4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78" creationId="{58095B50-C23B-4859-9C57-5FA5645E7A8B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79" creationId="{AF0840C6-D535-4BE0-B6BF-0B3DD1C9B49C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81" creationId="{10CD2562-DBE5-4118-95C2-FDB9E83FD3EF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82" creationId="{94E5069F-43EE-47F4-A380-F4D84D49DCBD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83" creationId="{00A9CC04-D827-426D-BA74-7FE1AA282BB6}"/>
          </ac:picMkLst>
        </pc:picChg>
        <pc:picChg chg="add">
          <ac:chgData name="James Clegg" userId="c6df1435-7a36-4b38-be4d-16e68e91152f" providerId="ADAL" clId="{7A2825D1-A40E-49C6-A22A-72E849B347FD}" dt="2020-10-23T11:10:29.887" v="146"/>
          <ac:picMkLst>
            <pc:docMk/>
            <pc:sldMk cId="3530984057" sldId="361"/>
            <ac:picMk id="84" creationId="{1951ED7A-4179-4D1C-BE9D-655398146E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9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8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22.png"/><Relationship Id="rId16" Type="http://schemas.openxmlformats.org/officeDocument/2006/relationships/image" Target="../media/image9.png"/><Relationship Id="rId17" Type="http://schemas.openxmlformats.org/officeDocument/2006/relationships/image" Target="../media/image2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Relationship Id="rId9" Type="http://schemas.openxmlformats.org/officeDocument/2006/relationships/image" Target="../media/image18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14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9.png"/><Relationship Id="rId14" Type="http://schemas.openxmlformats.org/officeDocument/2006/relationships/image" Target="../media/image20.png"/><Relationship Id="rId15" Type="http://schemas.openxmlformats.org/officeDocument/2006/relationships/image" Target="../media/image2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" y="2487086"/>
            <a:ext cx="595021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4445341"/>
            <a:ext cx="892336" cy="8829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43" y="4791323"/>
            <a:ext cx="1001537" cy="11357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36" y="3864822"/>
            <a:ext cx="1001537" cy="11357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2" y="4744171"/>
            <a:ext cx="1001537" cy="1135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2" y="631088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06" y="4767064"/>
            <a:ext cx="892336" cy="820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72" y="3908845"/>
            <a:ext cx="1001537" cy="1135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16" y="4334005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67" y="4927751"/>
            <a:ext cx="848655" cy="8455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10" y="926329"/>
            <a:ext cx="1948815" cy="9999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48" y="202404"/>
            <a:ext cx="1382571" cy="15189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202404"/>
            <a:ext cx="1395823" cy="15335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71" y="3565313"/>
            <a:ext cx="1427798" cy="17031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59" y="3666297"/>
            <a:ext cx="1412761" cy="1722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5" y="1892162"/>
            <a:ext cx="892336" cy="7862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96" y="2026703"/>
            <a:ext cx="892336" cy="8205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22" y="3683879"/>
            <a:ext cx="892336" cy="7862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27" y="4665353"/>
            <a:ext cx="892336" cy="8205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3" y="1755893"/>
            <a:ext cx="892336" cy="89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44" y="4018073"/>
            <a:ext cx="1001537" cy="9984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14" y="1189645"/>
            <a:ext cx="1001537" cy="9984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50" y="1893858"/>
            <a:ext cx="1001537" cy="9984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16" y="1885079"/>
            <a:ext cx="1001537" cy="9984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06" y="1155488"/>
            <a:ext cx="1001537" cy="9984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0" y="1369108"/>
            <a:ext cx="1001537" cy="89233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70954" y="3019966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Which one doesn’t belong?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456" y="657458"/>
            <a:ext cx="2559796" cy="2144740"/>
          </a:xfrm>
          <a:prstGeom prst="roundRect">
            <a:avLst>
              <a:gd name="adj" fmla="val 23047"/>
            </a:avLst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6737" y="5617276"/>
            <a:ext cx="747045" cy="74704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1900981" y="57599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61" y="3793988"/>
            <a:ext cx="1001537" cy="8923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DEAAEDA-C44A-4D62-9943-99FDE39A2C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0" y="1990611"/>
            <a:ext cx="892336" cy="8923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2C72F2A-338B-4071-8D93-03C0E3EC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5" y="1613626"/>
            <a:ext cx="892336" cy="8205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BFCF8F1-3860-460A-942D-B4879AC771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06" y="1895033"/>
            <a:ext cx="892336" cy="820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4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36076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6 -0.00115 L 0.36076 0.439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6 0.43959 L -5.55556E-7 0.439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2" grpId="0" animBg="1"/>
      <p:bldP spid="2" grpId="1" animBg="1"/>
      <p:bldP spid="2" grpId="2" animBg="1"/>
      <p:bldP spid="2" grpId="3" animBg="1"/>
      <p:bldP spid="55" grpId="0"/>
      <p:bldP spid="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870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1878"/>
            <a:ext cx="82653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Is Tiny correct?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1)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2)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67" y="2302479"/>
            <a:ext cx="904193" cy="8056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2344829"/>
            <a:ext cx="805606" cy="740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75" y="2363114"/>
            <a:ext cx="805606" cy="740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2363114"/>
            <a:ext cx="805606" cy="7408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7" y="4881592"/>
            <a:ext cx="1549786" cy="857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81" y="3617147"/>
            <a:ext cx="562096" cy="4952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5" y="5175964"/>
            <a:ext cx="1549786" cy="8570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13" y="1167117"/>
            <a:ext cx="701327" cy="6179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93" y="1167117"/>
            <a:ext cx="701327" cy="61795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73" y="1167117"/>
            <a:ext cx="701327" cy="6179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4" y="1167117"/>
            <a:ext cx="701327" cy="617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44" y="4986792"/>
            <a:ext cx="1465244" cy="7518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99" y="3702815"/>
            <a:ext cx="1465244" cy="7518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1124647"/>
            <a:ext cx="975583" cy="6829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64342" y="1155753"/>
            <a:ext cx="2177935" cy="448887"/>
          </a:xfrm>
          <a:prstGeom prst="wedgeRoundRectCallout">
            <a:avLst>
              <a:gd name="adj1" fmla="val 61338"/>
              <a:gd name="adj2" fmla="val 1690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have 4 £1 coins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2448200"/>
            <a:ext cx="975583" cy="682908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4515556" y="2445851"/>
            <a:ext cx="2526721" cy="635154"/>
          </a:xfrm>
          <a:prstGeom prst="wedgeRoundRectCallout">
            <a:avLst>
              <a:gd name="adj1" fmla="val 60087"/>
              <a:gd name="adj2" fmla="val 677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have three 1p coins and one 10p coin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3771753"/>
            <a:ext cx="975583" cy="6829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67" y="5263033"/>
            <a:ext cx="975583" cy="68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ular Callout 56"/>
              <p:cNvSpPr/>
              <p:nvPr/>
            </p:nvSpPr>
            <p:spPr>
              <a:xfrm>
                <a:off x="5131840" y="4681255"/>
                <a:ext cx="2865388" cy="513469"/>
              </a:xfrm>
              <a:prstGeom prst="wedgeRoundRectCallout">
                <a:avLst>
                  <a:gd name="adj1" fmla="val 26060"/>
                  <a:gd name="adj2" fmla="val 99654"/>
                  <a:gd name="adj3" fmla="val 16667"/>
                </a:avLst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2 £10 notes </a:t>
                </a:r>
                <a14:m>
                  <m:oMath xmlns:m="http://schemas.openxmlformats.org/officeDocument/2006/math" xmlns="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1 £5 note</a:t>
                </a:r>
              </a:p>
            </p:txBody>
          </p:sp>
        </mc:Choice>
        <mc:Fallback xmlns="">
          <p:sp>
            <p:nvSpPr>
              <p:cNvPr id="57" name="Rounded 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0" y="4681255"/>
                <a:ext cx="2865388" cy="513469"/>
              </a:xfrm>
              <a:prstGeom prst="wedgeRoundRectCallout">
                <a:avLst>
                  <a:gd name="adj1" fmla="val 26060"/>
                  <a:gd name="adj2" fmla="val 99654"/>
                  <a:gd name="adj3" fmla="val 16667"/>
                </a:avLst>
              </a:prstGeom>
              <a:blipFill>
                <a:blip r:embed="rId11"/>
                <a:stretch>
                  <a:fillRect l="-632" r="-211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54" y="3959387"/>
            <a:ext cx="562096" cy="4952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92" y="4221349"/>
            <a:ext cx="562096" cy="4952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2" y="3510156"/>
            <a:ext cx="562096" cy="49527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90" y="4036484"/>
            <a:ext cx="562096" cy="495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95556" y="3831658"/>
                <a:ext cx="4822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56" y="3831658"/>
                <a:ext cx="48220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290736" y="5081267"/>
                <a:ext cx="4822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6" y="5081267"/>
                <a:ext cx="4822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ular Callout 72"/>
          <p:cNvSpPr/>
          <p:nvPr/>
        </p:nvSpPr>
        <p:spPr>
          <a:xfrm>
            <a:off x="4425086" y="3624810"/>
            <a:ext cx="2719800" cy="599350"/>
          </a:xfrm>
          <a:prstGeom prst="wedgeRoundRectCallout">
            <a:avLst>
              <a:gd name="adj1" fmla="val 57836"/>
              <a:gd name="adj2" fmla="val 3540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Five £1 coins are equal to one £5 note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2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C447618-FD11-4B57-9741-E885A947AD53}"/>
              </a:ext>
            </a:extLst>
          </p:cNvPr>
          <p:cNvSpPr txBox="1"/>
          <p:nvPr/>
        </p:nvSpPr>
        <p:spPr>
          <a:xfrm>
            <a:off x="0" y="-51878"/>
            <a:ext cx="82653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Is Tiny correct?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1)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2)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2933A27-8194-4843-866A-5168B6CDB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67" y="2302479"/>
            <a:ext cx="904193" cy="8056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24C836B-5582-4BF2-8BE0-F6D35FCB1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2344829"/>
            <a:ext cx="805606" cy="7408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A1E3973-BC7D-4D0B-AE3C-5991EBA1D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75" y="2363114"/>
            <a:ext cx="805606" cy="7408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3B6F89A-725C-475D-8A93-40FDD450B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2363114"/>
            <a:ext cx="805606" cy="7408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3D9568E-D39F-4FCD-8050-A0E312AA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7" y="4881592"/>
            <a:ext cx="1549786" cy="8570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FAB12A0-60A1-4CAD-8F72-4A748B2F4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81" y="3617147"/>
            <a:ext cx="562096" cy="4952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FFD3514-F98D-4A22-BA33-E432FB87A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5" y="5175964"/>
            <a:ext cx="1549786" cy="8570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AD2384E-77F1-47BC-B57A-368B37D8A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13" y="1167117"/>
            <a:ext cx="701327" cy="6179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8B43EE6-E476-48FA-B2F4-3D529552B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93" y="1167117"/>
            <a:ext cx="701327" cy="6179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31112E5-2DA2-44A2-BCB9-DF9775026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73" y="1167117"/>
            <a:ext cx="701327" cy="6179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573464-2BEB-4BF4-835F-123A21399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4" y="1167117"/>
            <a:ext cx="701327" cy="6179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8579C7D-7998-4E11-93D3-F1683A497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44" y="4986792"/>
            <a:ext cx="1465244" cy="7518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804B512-4410-45CB-A108-E0C147CCC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99" y="3702815"/>
            <a:ext cx="1465244" cy="7518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0F09278-F445-48D0-8D47-8102D5D5F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1124647"/>
            <a:ext cx="975583" cy="682908"/>
          </a:xfrm>
          <a:prstGeom prst="rect">
            <a:avLst/>
          </a:prstGeom>
        </p:spPr>
      </p:pic>
      <p:sp>
        <p:nvSpPr>
          <p:cNvPr id="75" name="Rounded Rectangular Callout 4">
            <a:extLst>
              <a:ext uri="{FF2B5EF4-FFF2-40B4-BE49-F238E27FC236}">
                <a16:creationId xmlns:a16="http://schemas.microsoft.com/office/drawing/2014/main" xmlns="" id="{0945D492-7C9F-498D-98B4-A7F503F560A6}"/>
              </a:ext>
            </a:extLst>
          </p:cNvPr>
          <p:cNvSpPr/>
          <p:nvPr/>
        </p:nvSpPr>
        <p:spPr>
          <a:xfrm>
            <a:off x="4864342" y="1155753"/>
            <a:ext cx="2177935" cy="448887"/>
          </a:xfrm>
          <a:prstGeom prst="wedgeRoundRectCallout">
            <a:avLst>
              <a:gd name="adj1" fmla="val 61338"/>
              <a:gd name="adj2" fmla="val 1690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have 4 £1 coins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40951271-4201-4C31-8CC2-57B63D05E6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2448200"/>
            <a:ext cx="975583" cy="682908"/>
          </a:xfrm>
          <a:prstGeom prst="rect">
            <a:avLst/>
          </a:prstGeom>
        </p:spPr>
      </p:pic>
      <p:sp>
        <p:nvSpPr>
          <p:cNvPr id="77" name="Rounded Rectangular Callout 45">
            <a:extLst>
              <a:ext uri="{FF2B5EF4-FFF2-40B4-BE49-F238E27FC236}">
                <a16:creationId xmlns:a16="http://schemas.microsoft.com/office/drawing/2014/main" xmlns="" id="{082CDEA8-C5AD-467F-982F-32AEB41AFB3D}"/>
              </a:ext>
            </a:extLst>
          </p:cNvPr>
          <p:cNvSpPr/>
          <p:nvPr/>
        </p:nvSpPr>
        <p:spPr>
          <a:xfrm>
            <a:off x="4515556" y="2445851"/>
            <a:ext cx="2526721" cy="635154"/>
          </a:xfrm>
          <a:prstGeom prst="wedgeRoundRectCallout">
            <a:avLst>
              <a:gd name="adj1" fmla="val 60087"/>
              <a:gd name="adj2" fmla="val 677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have three 1p coins and one 10p coin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58095B50-C23B-4859-9C57-5FA5645E7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89" y="3771753"/>
            <a:ext cx="975583" cy="68290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F0840C6-D535-4BE0-B6BF-0B3DD1C9B4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67" y="5263033"/>
            <a:ext cx="975583" cy="68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ular Callout 56">
                <a:extLst>
                  <a:ext uri="{FF2B5EF4-FFF2-40B4-BE49-F238E27FC236}">
                    <a16:creationId xmlns:a16="http://schemas.microsoft.com/office/drawing/2014/main" xmlns="" id="{F4D7A567-60D1-468D-BE2C-87276EF32B79}"/>
                  </a:ext>
                </a:extLst>
              </p:cNvPr>
              <p:cNvSpPr/>
              <p:nvPr/>
            </p:nvSpPr>
            <p:spPr>
              <a:xfrm>
                <a:off x="5131840" y="4681255"/>
                <a:ext cx="2865388" cy="513469"/>
              </a:xfrm>
              <a:prstGeom prst="wedgeRoundRectCallout">
                <a:avLst>
                  <a:gd name="adj1" fmla="val 26060"/>
                  <a:gd name="adj2" fmla="val 99654"/>
                  <a:gd name="adj3" fmla="val 16667"/>
                </a:avLst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2 £10 notes </a:t>
                </a:r>
                <a14:m>
                  <m:oMath xmlns:m="http://schemas.openxmlformats.org/officeDocument/2006/math" xmlns="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1 £5 note</a:t>
                </a:r>
              </a:p>
            </p:txBody>
          </p:sp>
        </mc:Choice>
        <mc:Fallback xmlns="">
          <p:sp>
            <p:nvSpPr>
              <p:cNvPr id="80" name="Rounded Rectangular Callout 56">
                <a:extLst>
                  <a:ext uri="{FF2B5EF4-FFF2-40B4-BE49-F238E27FC236}">
                    <a16:creationId xmlns:a16="http://schemas.microsoft.com/office/drawing/2014/main" id="{F4D7A567-60D1-468D-BE2C-87276EF32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0" y="4681255"/>
                <a:ext cx="2865388" cy="513469"/>
              </a:xfrm>
              <a:prstGeom prst="wedgeRoundRectCallout">
                <a:avLst>
                  <a:gd name="adj1" fmla="val 26060"/>
                  <a:gd name="adj2" fmla="val 99654"/>
                  <a:gd name="adj3" fmla="val 16667"/>
                </a:avLst>
              </a:prstGeom>
              <a:blipFill>
                <a:blip r:embed="rId12"/>
                <a:stretch>
                  <a:fillRect l="-632" r="-211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0CD2562-DBE5-4118-95C2-FDB9E83FD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54" y="3959387"/>
            <a:ext cx="562096" cy="49527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4E5069F-43EE-47F4-A380-F4D84D49D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92" y="4221349"/>
            <a:ext cx="562096" cy="49527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00A9CC04-D827-426D-BA74-7FE1AA282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2" y="3510156"/>
            <a:ext cx="562096" cy="4952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1951ED7A-4179-4D1C-BE9D-655398146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90" y="4036484"/>
            <a:ext cx="562096" cy="495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6332B43C-20D2-427C-951B-7495B3200BD7}"/>
                  </a:ext>
                </a:extLst>
              </p:cNvPr>
              <p:cNvSpPr/>
              <p:nvPr/>
            </p:nvSpPr>
            <p:spPr>
              <a:xfrm>
                <a:off x="2795556" y="3831658"/>
                <a:ext cx="4822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332B43C-20D2-427C-951B-7495B3200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56" y="3831658"/>
                <a:ext cx="4822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4FC6F5C9-7257-43B2-B4ED-2C40F7B0E4D2}"/>
                  </a:ext>
                </a:extLst>
              </p:cNvPr>
              <p:cNvSpPr/>
              <p:nvPr/>
            </p:nvSpPr>
            <p:spPr>
              <a:xfrm>
                <a:off x="3290736" y="5081267"/>
                <a:ext cx="4822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FC6F5C9-7257-43B2-B4ED-2C40F7B0E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6" y="5081267"/>
                <a:ext cx="48220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ular Callout 72">
            <a:extLst>
              <a:ext uri="{FF2B5EF4-FFF2-40B4-BE49-F238E27FC236}">
                <a16:creationId xmlns:a16="http://schemas.microsoft.com/office/drawing/2014/main" xmlns="" id="{119933F6-2B91-428E-A952-F527CD770053}"/>
              </a:ext>
            </a:extLst>
          </p:cNvPr>
          <p:cNvSpPr/>
          <p:nvPr/>
        </p:nvSpPr>
        <p:spPr>
          <a:xfrm>
            <a:off x="4425086" y="3624810"/>
            <a:ext cx="2719800" cy="599350"/>
          </a:xfrm>
          <a:prstGeom prst="wedgeRoundRectCallout">
            <a:avLst>
              <a:gd name="adj1" fmla="val 57836"/>
              <a:gd name="adj2" fmla="val 3540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Five £1 coins are equal to one £5 note</a:t>
            </a:r>
          </a:p>
        </p:txBody>
      </p:sp>
      <p:sp>
        <p:nvSpPr>
          <p:cNvPr id="56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6725743" y="1244114"/>
            <a:ext cx="285775" cy="535711"/>
          </a:xfrm>
          <a:prstGeom prst="corner">
            <a:avLst>
              <a:gd name="adj1" fmla="val 42110"/>
              <a:gd name="adj2" fmla="val 3792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6803032" y="2639035"/>
            <a:ext cx="285775" cy="535711"/>
          </a:xfrm>
          <a:prstGeom prst="corner">
            <a:avLst>
              <a:gd name="adj1" fmla="val 40283"/>
              <a:gd name="adj2" fmla="val 4092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6834097" y="3717796"/>
            <a:ext cx="285775" cy="535711"/>
          </a:xfrm>
          <a:prstGeom prst="corner">
            <a:avLst>
              <a:gd name="adj1" fmla="val 41429"/>
              <a:gd name="adj2" fmla="val 4092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6674127" y="5089711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9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8" grpId="0" animBg="1"/>
      <p:bldP spid="7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94" y="613210"/>
            <a:ext cx="848655" cy="8455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33" y="694634"/>
            <a:ext cx="892336" cy="7862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7" y="689632"/>
            <a:ext cx="848655" cy="8455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85" y="638475"/>
            <a:ext cx="1001537" cy="8923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82" y="572582"/>
            <a:ext cx="1001537" cy="9984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18" y="638475"/>
            <a:ext cx="892336" cy="8205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71" y="572582"/>
            <a:ext cx="892336" cy="8829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" y="492135"/>
            <a:ext cx="1001537" cy="1135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20" y="629700"/>
            <a:ext cx="892336" cy="892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757" y="442898"/>
            <a:ext cx="6425741" cy="1133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592110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87108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535951"/>
            <a:ext cx="1001537" cy="8923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6" y="470058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535951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470058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389611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527176"/>
            <a:ext cx="892336" cy="8923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40" y="1665774"/>
            <a:ext cx="811213" cy="567849"/>
          </a:xfrm>
          <a:prstGeom prst="rect">
            <a:avLst/>
          </a:prstGeom>
        </p:spPr>
      </p:pic>
      <p:sp>
        <p:nvSpPr>
          <p:cNvPr id="43" name="Rounded Rectangular Callout 42"/>
          <p:cNvSpPr/>
          <p:nvPr/>
        </p:nvSpPr>
        <p:spPr>
          <a:xfrm>
            <a:off x="4714805" y="1687527"/>
            <a:ext cx="2177935" cy="448887"/>
          </a:xfrm>
          <a:prstGeom prst="wedgeRoundRectCallout">
            <a:avLst>
              <a:gd name="adj1" fmla="val 63986"/>
              <a:gd name="adj2" fmla="val 61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I’d like 27p please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9702" y="2307621"/>
            <a:ext cx="976465" cy="3376865"/>
            <a:chOff x="162379" y="1746985"/>
            <a:chExt cx="1463858" cy="506239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379" y="1746985"/>
              <a:ext cx="1463858" cy="172232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9" y="5118654"/>
              <a:ext cx="1371025" cy="16907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9" y="3569778"/>
              <a:ext cx="1334620" cy="1609923"/>
            </a:xfrm>
            <a:prstGeom prst="rect">
              <a:avLst/>
            </a:prstGeom>
          </p:spPr>
        </p:pic>
      </p:grpSp>
      <p:sp>
        <p:nvSpPr>
          <p:cNvPr id="47" name="Rounded Rectangular Callout 46"/>
          <p:cNvSpPr/>
          <p:nvPr/>
        </p:nvSpPr>
        <p:spPr>
          <a:xfrm>
            <a:off x="1484243" y="4827005"/>
            <a:ext cx="1400273" cy="448887"/>
          </a:xfrm>
          <a:prstGeom prst="wedgeRoundRectCallout">
            <a:avLst>
              <a:gd name="adj1" fmla="val -58151"/>
              <a:gd name="adj2" fmla="val 15372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Here’s 27p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73" y="521323"/>
            <a:ext cx="892336" cy="892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7" y="591303"/>
            <a:ext cx="848655" cy="8455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71" y="474253"/>
            <a:ext cx="892336" cy="8829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90736"/>
            <a:ext cx="848655" cy="8455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90736"/>
            <a:ext cx="848655" cy="8455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90736"/>
            <a:ext cx="848655" cy="8455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90736"/>
            <a:ext cx="848655" cy="845534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1484243" y="3849336"/>
            <a:ext cx="1400273" cy="448887"/>
          </a:xfrm>
          <a:prstGeom prst="wedgeRoundRectCallout">
            <a:avLst>
              <a:gd name="adj1" fmla="val -58151"/>
              <a:gd name="adj2" fmla="val 15372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Here’s 27p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74" y="465236"/>
            <a:ext cx="892336" cy="882976"/>
          </a:xfrm>
          <a:prstGeom prst="rect">
            <a:avLst/>
          </a:prstGeom>
        </p:spPr>
      </p:pic>
      <p:sp>
        <p:nvSpPr>
          <p:cNvPr id="52" name="Rounded Rectangular Callout 51"/>
          <p:cNvSpPr/>
          <p:nvPr/>
        </p:nvSpPr>
        <p:spPr>
          <a:xfrm>
            <a:off x="1546167" y="2657613"/>
            <a:ext cx="1400273" cy="448887"/>
          </a:xfrm>
          <a:prstGeom prst="wedgeRoundRectCallout">
            <a:avLst>
              <a:gd name="adj1" fmla="val -58151"/>
              <a:gd name="adj2" fmla="val 15372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Here’s 27p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587108"/>
            <a:ext cx="848655" cy="8455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535951"/>
            <a:ext cx="1001537" cy="8923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535951"/>
            <a:ext cx="892336" cy="8205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8" y="531596"/>
            <a:ext cx="1001537" cy="89233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531133"/>
            <a:ext cx="892336" cy="8205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9322" y="5155987"/>
            <a:ext cx="747045" cy="74704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5463566" y="529867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0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7339590" y="2537558"/>
            <a:ext cx="285775" cy="535711"/>
          </a:xfrm>
          <a:prstGeom prst="corner">
            <a:avLst>
              <a:gd name="adj1" fmla="val 40283"/>
              <a:gd name="adj2" fmla="val 3656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7169318" y="3659569"/>
            <a:ext cx="285775" cy="535711"/>
          </a:xfrm>
          <a:prstGeom prst="corner">
            <a:avLst>
              <a:gd name="adj1" fmla="val 41677"/>
              <a:gd name="adj2" fmla="val 4092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5972123" y="4675136"/>
            <a:ext cx="285775" cy="535711"/>
          </a:xfrm>
          <a:prstGeom prst="corner">
            <a:avLst>
              <a:gd name="adj1" fmla="val 44895"/>
              <a:gd name="adj2" fmla="val 393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0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01441 0.2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59259E-6 L -0.11667 0.27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1112 0.27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2848 0.28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41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9861 0.283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0938 0.441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20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5382 0.4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4514 0.441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0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0035 0.441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1059 0.43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1684 0.457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3038 0.5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98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09965 0.585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2928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8264 0.598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2" grpId="0" animBg="1"/>
      <p:bldP spid="59" grpId="0"/>
      <p:bldP spid="59" grpId="1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0723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hop,store,sale,shopping,building - free image from needpix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412529"/>
            <a:ext cx="2931101" cy="22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63" y="308162"/>
            <a:ext cx="1375243" cy="1695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086" y="17534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£32 and 64p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92" y="1965822"/>
            <a:ext cx="2198663" cy="12376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82" y="3942369"/>
            <a:ext cx="976170" cy="973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31" y="2384659"/>
            <a:ext cx="2122637" cy="1173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05" y="2740675"/>
            <a:ext cx="2122637" cy="11738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18" y="3022483"/>
            <a:ext cx="2122637" cy="1173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6" y="3467515"/>
            <a:ext cx="1948815" cy="999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60" y="4037042"/>
            <a:ext cx="869734" cy="766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15" y="3866745"/>
            <a:ext cx="976170" cy="11069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67" y="4278275"/>
            <a:ext cx="869734" cy="7663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0" y="4122709"/>
            <a:ext cx="869734" cy="869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12" y="3685709"/>
            <a:ext cx="940745" cy="8381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06" y="3906848"/>
            <a:ext cx="869734" cy="8606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8" y="4184003"/>
            <a:ext cx="869734" cy="8606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72" y="4242331"/>
            <a:ext cx="869734" cy="8697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8" y="4319086"/>
            <a:ext cx="869734" cy="8697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8516" y="4973678"/>
            <a:ext cx="747045" cy="7470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5462760" y="51163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3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5 -1.85185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25 -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5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25 2.9629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5 -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25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25 3.3333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3 –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575958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2|5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8|12.8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6|3.6|2.7|5.6|2.3|4|3.8|3.3|3.8|1.7|3.5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7.1|9.7|7.8|6.6|1.6|12.7|7|7.1|1.2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|8.8|3|5.3|6.4|9.8|9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12287</TotalTime>
  <Words>333</Words>
  <Application>Microsoft Macintosh PowerPoint</Application>
  <PresentationFormat>On-screen Show (4:3)</PresentationFormat>
  <Paragraphs>88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Have a go at questions  3 – 6 on the worksheet</vt:lpstr>
      <vt:lpstr>PowerPoint Presentation</vt:lpstr>
      <vt:lpstr>Have a go at question 7 on the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Jennifer Southern</cp:lastModifiedBy>
  <cp:revision>319</cp:revision>
  <dcterms:created xsi:type="dcterms:W3CDTF">2019-07-05T11:02:13Z</dcterms:created>
  <dcterms:modified xsi:type="dcterms:W3CDTF">2020-11-17T22:09:36Z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