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6" r:id="rId2"/>
    <p:sldId id="507" r:id="rId3"/>
    <p:sldId id="508" r:id="rId4"/>
    <p:sldId id="509" r:id="rId5"/>
    <p:sldId id="510" r:id="rId6"/>
    <p:sldId id="523" r:id="rId7"/>
    <p:sldId id="518" r:id="rId8"/>
    <p:sldId id="519" r:id="rId9"/>
    <p:sldId id="521" r:id="rId10"/>
    <p:sldId id="505" r:id="rId11"/>
    <p:sldId id="522" r:id="rId12"/>
    <p:sldId id="520" r:id="rId13"/>
    <p:sldId id="524" r:id="rId14"/>
    <p:sldId id="511" r:id="rId15"/>
    <p:sldId id="515" r:id="rId16"/>
    <p:sldId id="516" r:id="rId17"/>
    <p:sldId id="512" r:id="rId18"/>
    <p:sldId id="513" r:id="rId19"/>
    <p:sldId id="5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2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26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1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8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1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4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8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7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45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09E1-B60C-4F40-A368-387F954BB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 26th November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E688-02D9-44AB-924C-FD7B00FF9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1F93-DB1F-47F5-9561-FA1694A8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F26C6-A7E3-4C1A-AB40-4648D075E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589" y="1925302"/>
            <a:ext cx="8324821" cy="3007396"/>
          </a:xfrm>
        </p:spPr>
      </p:pic>
    </p:spTree>
    <p:extLst>
      <p:ext uri="{BB962C8B-B14F-4D97-AF65-F5344CB8AC3E}">
        <p14:creationId xmlns:p14="http://schemas.microsoft.com/office/powerpoint/2010/main" val="257888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DB7C-34D1-459B-BC3E-2AC47D04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begin…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93D4A3-AFFA-4031-8725-08BD16670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50" y="2656925"/>
            <a:ext cx="2405062" cy="18870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DB55A-7923-4F5E-B108-3E73A67F5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37" y="2723131"/>
            <a:ext cx="2405062" cy="17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AC2B-6728-4746-B0D1-D8C36B67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447" y="123825"/>
            <a:ext cx="5844759" cy="970450"/>
          </a:xfrm>
        </p:spPr>
        <p:txBody>
          <a:bodyPr>
            <a:normAutofit/>
          </a:bodyPr>
          <a:lstStyle/>
          <a:p>
            <a:r>
              <a:rPr lang="en-GB" dirty="0"/>
              <a:t>Independent Activity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2B23B-D471-44F8-8476-8457C1D4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62" y="29020"/>
            <a:ext cx="5394605" cy="67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0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0119-15C3-4655-9C86-E7F05A92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59896-DE1F-4E41-B2C7-8D4DCA7A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441" y="1742297"/>
            <a:ext cx="3846296" cy="3643297"/>
          </a:xfrm>
        </p:spPr>
      </p:pic>
    </p:spTree>
    <p:extLst>
      <p:ext uri="{BB962C8B-B14F-4D97-AF65-F5344CB8AC3E}">
        <p14:creationId xmlns:p14="http://schemas.microsoft.com/office/powerpoint/2010/main" val="63709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3922-5CFA-45D3-8A7A-1DDC3D98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0" y="4208220"/>
            <a:ext cx="3946393" cy="1850651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English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982530A2-2DD2-4720-8157-93446B90A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8" y="643467"/>
            <a:ext cx="3038039" cy="30380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66A6-2FFA-4263-B974-69FC077C9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768" y="4208220"/>
            <a:ext cx="6430560" cy="1850651"/>
          </a:xfrm>
        </p:spPr>
        <p:txBody>
          <a:bodyPr anchor="ctr">
            <a:normAutofit/>
          </a:bodyPr>
          <a:lstStyle/>
          <a:p>
            <a:r>
              <a:rPr lang="en-GB" dirty="0"/>
              <a:t>Comprehension – Snow Queen (The First Story)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E0BAB-225B-49B2-9935-3C75A0FEB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857" y="643467"/>
            <a:ext cx="56292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A1EF-ACC9-4645-A7C8-05B6E7C8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B565-CF72-417C-A38B-8AC65260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6493A-9138-491D-9291-315B236E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66687"/>
            <a:ext cx="78962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F480-90A6-47D4-B896-3D374B28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BBAD-0DF6-434F-AFF4-D618A1EA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601930" cy="470645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1.) What did the Evil Ogre make? How did it make him feel?</a:t>
            </a:r>
          </a:p>
          <a:p>
            <a:r>
              <a:rPr lang="en-GB" sz="2400" dirty="0"/>
              <a:t>2.) What did the mirror do?</a:t>
            </a:r>
          </a:p>
          <a:p>
            <a:r>
              <a:rPr lang="en-GB" sz="2400" dirty="0"/>
              <a:t>3.) Why did they want to fly up to heaven with the mirror?</a:t>
            </a:r>
          </a:p>
          <a:p>
            <a:r>
              <a:rPr lang="en-GB" sz="2400" dirty="0"/>
              <a:t>4.) What happened when they kept flying higher?</a:t>
            </a:r>
          </a:p>
          <a:p>
            <a:r>
              <a:rPr lang="en-GB" sz="2400" dirty="0"/>
              <a:t>5.) What happens when the shards of glass get into people’s eyes?</a:t>
            </a:r>
          </a:p>
          <a:p>
            <a:r>
              <a:rPr lang="en-GB" sz="2400" dirty="0"/>
              <a:t>6.) When it says “some people even got a tiny mirror shard in their heart, and that was quite horrible – the heart became like a lump of ice.” What do you think this means?</a:t>
            </a:r>
          </a:p>
          <a:p>
            <a:r>
              <a:rPr lang="en-GB" sz="2400" dirty="0"/>
              <a:t>7.) Some of the shards of glass were used for…</a:t>
            </a:r>
          </a:p>
          <a:p>
            <a:r>
              <a:rPr lang="en-GB" sz="2400" dirty="0"/>
              <a:t>8.) How does the author grab your attention at the end of the First story?</a:t>
            </a:r>
          </a:p>
        </p:txBody>
      </p:sp>
    </p:spTree>
    <p:extLst>
      <p:ext uri="{BB962C8B-B14F-4D97-AF65-F5344CB8AC3E}">
        <p14:creationId xmlns:p14="http://schemas.microsoft.com/office/powerpoint/2010/main" val="404960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4EF9-E04F-42CE-B0F0-23AFF944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Lunch</a:t>
            </a:r>
          </a:p>
        </p:txBody>
      </p:sp>
      <p:pic>
        <p:nvPicPr>
          <p:cNvPr id="6" name="Graphic 5" descr="Fork and knife">
            <a:extLst>
              <a:ext uri="{FF2B5EF4-FFF2-40B4-BE49-F238E27FC236}">
                <a16:creationId xmlns:a16="http://schemas.microsoft.com/office/drawing/2014/main" id="{4591C583-7A61-40A2-9EAD-E900BDB35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D1D0-5410-42D9-93AF-F5851CBC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Christmas Cards</a:t>
            </a:r>
          </a:p>
        </p:txBody>
      </p:sp>
      <p:pic>
        <p:nvPicPr>
          <p:cNvPr id="6" name="Graphic 5" descr="Present">
            <a:extLst>
              <a:ext uri="{FF2B5EF4-FFF2-40B4-BE49-F238E27FC236}">
                <a16:creationId xmlns:a16="http://schemas.microsoft.com/office/drawing/2014/main" id="{B416BA8D-0C3F-4ECF-914D-EF5F16FD5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1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5BEB-5FDB-4A69-B069-D0CEB2B1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Rehearsal for Christmas</a:t>
            </a:r>
          </a:p>
        </p:txBody>
      </p:sp>
      <p:pic>
        <p:nvPicPr>
          <p:cNvPr id="6" name="Graphic 5" descr="Bells">
            <a:extLst>
              <a:ext uri="{FF2B5EF4-FFF2-40B4-BE49-F238E27FC236}">
                <a16:creationId xmlns:a16="http://schemas.microsoft.com/office/drawing/2014/main" id="{E24884F7-E861-4298-A1CE-69AE46B85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BAD9-1CEC-453B-95F5-4F9EC7C1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DF9A-4198-441A-9DA4-E80E6D1D2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Pronouns: Identify the correct homophones in each sentence. Underline the correct one.</a:t>
            </a:r>
          </a:p>
          <a:p>
            <a:r>
              <a:rPr lang="en-GB" sz="2400" dirty="0"/>
              <a:t>1. When I was in class, I was asked to read allowed/aloud.</a:t>
            </a:r>
          </a:p>
          <a:p>
            <a:r>
              <a:rPr lang="en-GB" sz="2400" dirty="0"/>
              <a:t>2. “It has been such a great day because I have past/passed my exams!” exclaimed Sarah.</a:t>
            </a:r>
          </a:p>
          <a:p>
            <a:r>
              <a:rPr lang="en-GB" sz="2400" dirty="0"/>
              <a:t>3. The student had made a mistake in their books. However they were allowed/aloud to alter/altar it.</a:t>
            </a:r>
          </a:p>
          <a:p>
            <a:r>
              <a:rPr lang="en-GB" sz="2400" dirty="0"/>
              <a:t>4. I was welcomed into the house as a guest/guessed.</a:t>
            </a:r>
          </a:p>
          <a:p>
            <a:r>
              <a:rPr lang="en-GB" sz="2400" dirty="0"/>
              <a:t>5. The car was speeding through </a:t>
            </a:r>
            <a:r>
              <a:rPr lang="en-GB" sz="2400" dirty="0" err="1"/>
              <a:t>Heddon</a:t>
            </a:r>
            <a:r>
              <a:rPr lang="en-GB" sz="2400" dirty="0"/>
              <a:t> and flew passed/past the Police.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E5471-00C3-49BC-BF65-F27507C7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0" y="8425"/>
            <a:ext cx="10287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1759E-1E08-460E-852B-B1AC50FD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257301"/>
            <a:ext cx="6672865" cy="4343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Commando Joes</a:t>
            </a:r>
          </a:p>
        </p:txBody>
      </p:sp>
    </p:spTree>
    <p:extLst>
      <p:ext uri="{BB962C8B-B14F-4D97-AF65-F5344CB8AC3E}">
        <p14:creationId xmlns:p14="http://schemas.microsoft.com/office/powerpoint/2010/main" val="236271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24752-EA90-40F5-9B8F-2FE78F818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736" b="69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D5A7F-8096-4FAA-B7DA-87EF60F1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7652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ACE8-B220-4E6F-B4B8-FD3431BB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6E1D-0745-4C57-8F92-4A20357A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I can use multiplication and division to identify common factors.</a:t>
            </a:r>
          </a:p>
        </p:txBody>
      </p:sp>
      <p:pic>
        <p:nvPicPr>
          <p:cNvPr id="7" name="Graphic 6" descr="Mathematics">
            <a:extLst>
              <a:ext uri="{FF2B5EF4-FFF2-40B4-BE49-F238E27FC236}">
                <a16:creationId xmlns:a16="http://schemas.microsoft.com/office/drawing/2014/main" id="{678B24CE-C4E7-4FF1-9296-CCED40333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4E21EB1-A2C7-4EF0-A6C5-33B85B4D1684}"/>
              </a:ext>
            </a:extLst>
          </p:cNvPr>
          <p:cNvSpPr/>
          <p:nvPr/>
        </p:nvSpPr>
        <p:spPr>
          <a:xfrm>
            <a:off x="3431265" y="398487"/>
            <a:ext cx="2024016" cy="1820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D5FE9B-7B9C-43EF-8E7C-3BE3D7282EE7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2845247" y="1952748"/>
            <a:ext cx="882428" cy="1260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555C6A-F2F8-4C02-9B07-7AD3376BF87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930847" y="1308952"/>
            <a:ext cx="1500418" cy="22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B87AD9-3BF4-4FBA-8391-7B57D772CC08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4443273" y="2219417"/>
            <a:ext cx="483417" cy="159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E7E0A96-B9F2-46BC-9EB1-5C11194E457A}"/>
              </a:ext>
            </a:extLst>
          </p:cNvPr>
          <p:cNvSpPr/>
          <p:nvPr/>
        </p:nvSpPr>
        <p:spPr>
          <a:xfrm>
            <a:off x="348333" y="1198161"/>
            <a:ext cx="1500419" cy="87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1 x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27FB1-036B-4A80-8154-68848C68F84B}"/>
              </a:ext>
            </a:extLst>
          </p:cNvPr>
          <p:cNvSpPr/>
          <p:nvPr/>
        </p:nvSpPr>
        <p:spPr>
          <a:xfrm>
            <a:off x="1344828" y="3298633"/>
            <a:ext cx="1500419" cy="87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2 x 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9B22A-A3AE-4521-A680-2C1111D7A4DE}"/>
              </a:ext>
            </a:extLst>
          </p:cNvPr>
          <p:cNvSpPr/>
          <p:nvPr/>
        </p:nvSpPr>
        <p:spPr>
          <a:xfrm>
            <a:off x="4376275" y="4040347"/>
            <a:ext cx="1500419" cy="87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4 x 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654E30-2A1A-4488-9CF6-9EC41810253B}"/>
              </a:ext>
            </a:extLst>
          </p:cNvPr>
          <p:cNvSpPr/>
          <p:nvPr/>
        </p:nvSpPr>
        <p:spPr>
          <a:xfrm>
            <a:off x="8919145" y="621497"/>
            <a:ext cx="2024016" cy="1820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30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4964BD-B2B3-48BB-AF29-4B41C0413396}"/>
              </a:ext>
            </a:extLst>
          </p:cNvPr>
          <p:cNvCxnSpPr>
            <a:stCxn id="25" idx="3"/>
          </p:cNvCxnSpPr>
          <p:nvPr/>
        </p:nvCxnSpPr>
        <p:spPr>
          <a:xfrm flipH="1">
            <a:off x="8602462" y="2175758"/>
            <a:ext cx="613093" cy="53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DCBD2B1-5247-4888-A915-48BF4879F47B}"/>
              </a:ext>
            </a:extLst>
          </p:cNvPr>
          <p:cNvSpPr/>
          <p:nvPr/>
        </p:nvSpPr>
        <p:spPr>
          <a:xfrm>
            <a:off x="7403447" y="2512381"/>
            <a:ext cx="1136871" cy="786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2 x 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F22708-97BD-4868-A3F1-8E02FFD81DA1}"/>
              </a:ext>
            </a:extLst>
          </p:cNvPr>
          <p:cNvSpPr/>
          <p:nvPr/>
        </p:nvSpPr>
        <p:spPr>
          <a:xfrm>
            <a:off x="9509880" y="3337990"/>
            <a:ext cx="1136871" cy="786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3 x 10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18EF52-C28A-4268-9719-511F4FE13757}"/>
              </a:ext>
            </a:extLst>
          </p:cNvPr>
          <p:cNvCxnSpPr>
            <a:stCxn id="25" idx="4"/>
          </p:cNvCxnSpPr>
          <p:nvPr/>
        </p:nvCxnSpPr>
        <p:spPr>
          <a:xfrm>
            <a:off x="9931153" y="2442427"/>
            <a:ext cx="100614" cy="77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1CBF14-F2B5-4641-9AFF-B6DD379BD1B2}"/>
              </a:ext>
            </a:extLst>
          </p:cNvPr>
          <p:cNvCxnSpPr>
            <a:stCxn id="25" idx="2"/>
          </p:cNvCxnSpPr>
          <p:nvPr/>
        </p:nvCxnSpPr>
        <p:spPr>
          <a:xfrm flipH="1">
            <a:off x="8238478" y="1531962"/>
            <a:ext cx="680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94E0261-320D-4BF4-9399-CF1879FEB4CA}"/>
              </a:ext>
            </a:extLst>
          </p:cNvPr>
          <p:cNvSpPr/>
          <p:nvPr/>
        </p:nvSpPr>
        <p:spPr>
          <a:xfrm>
            <a:off x="6955699" y="1166496"/>
            <a:ext cx="1136871" cy="786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1 x 30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A023A6-81AF-4E20-AD22-BA423D7964F6}"/>
              </a:ext>
            </a:extLst>
          </p:cNvPr>
          <p:cNvCxnSpPr>
            <a:stCxn id="25" idx="5"/>
          </p:cNvCxnSpPr>
          <p:nvPr/>
        </p:nvCxnSpPr>
        <p:spPr>
          <a:xfrm>
            <a:off x="10646751" y="2175758"/>
            <a:ext cx="512480" cy="33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BE94D3C-2387-45D4-8CBE-182CB2DEE35E}"/>
              </a:ext>
            </a:extLst>
          </p:cNvPr>
          <p:cNvSpPr/>
          <p:nvPr/>
        </p:nvSpPr>
        <p:spPr>
          <a:xfrm>
            <a:off x="10983157" y="2551738"/>
            <a:ext cx="1136871" cy="786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5 x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41AC30-3ECB-4B69-9D01-6F9C4306F545}"/>
              </a:ext>
            </a:extLst>
          </p:cNvPr>
          <p:cNvSpPr/>
          <p:nvPr/>
        </p:nvSpPr>
        <p:spPr>
          <a:xfrm>
            <a:off x="4443273" y="5539666"/>
            <a:ext cx="4475872" cy="12004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Common Factors – 1,2,5,10</a:t>
            </a:r>
          </a:p>
        </p:txBody>
      </p:sp>
    </p:spTree>
    <p:extLst>
      <p:ext uri="{BB962C8B-B14F-4D97-AF65-F5344CB8AC3E}">
        <p14:creationId xmlns:p14="http://schemas.microsoft.com/office/powerpoint/2010/main" val="25920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C86E-60C8-4011-ADCC-5CBFC203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Factors for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55C5-5B30-44CE-A1CC-DD77F6C1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71C80-1641-4C4D-9346-D17D47430532}"/>
              </a:ext>
            </a:extLst>
          </p:cNvPr>
          <p:cNvSpPr/>
          <p:nvPr/>
        </p:nvSpPr>
        <p:spPr>
          <a:xfrm>
            <a:off x="2420221" y="3974888"/>
            <a:ext cx="861134" cy="71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36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928B74-D60C-4BD0-9C09-8827D615B98C}"/>
              </a:ext>
            </a:extLst>
          </p:cNvPr>
          <p:cNvSpPr/>
          <p:nvPr/>
        </p:nvSpPr>
        <p:spPr>
          <a:xfrm>
            <a:off x="2420221" y="2172898"/>
            <a:ext cx="861134" cy="71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12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B9AE33-284B-4AC9-9996-8764D7E69709}"/>
              </a:ext>
            </a:extLst>
          </p:cNvPr>
          <p:cNvSpPr/>
          <p:nvPr/>
        </p:nvSpPr>
        <p:spPr>
          <a:xfrm>
            <a:off x="5544420" y="2172898"/>
            <a:ext cx="861134" cy="71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18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9614C0-3C75-4272-A07A-0684F978152B}"/>
              </a:ext>
            </a:extLst>
          </p:cNvPr>
          <p:cNvSpPr/>
          <p:nvPr/>
        </p:nvSpPr>
        <p:spPr>
          <a:xfrm>
            <a:off x="5544420" y="3974888"/>
            <a:ext cx="861134" cy="71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B2EDDA-13AC-4F8B-A3E3-5DA5C9048BBF}"/>
              </a:ext>
            </a:extLst>
          </p:cNvPr>
          <p:cNvSpPr/>
          <p:nvPr/>
        </p:nvSpPr>
        <p:spPr>
          <a:xfrm>
            <a:off x="8910645" y="2053699"/>
            <a:ext cx="861134" cy="71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70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6C9ADE-4E90-4800-A497-8014989D84A3}"/>
              </a:ext>
            </a:extLst>
          </p:cNvPr>
          <p:cNvSpPr/>
          <p:nvPr/>
        </p:nvSpPr>
        <p:spPr>
          <a:xfrm>
            <a:off x="8910645" y="3974888"/>
            <a:ext cx="861134" cy="71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40569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C432-4DC4-4EEB-8FA1-F38DFD90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 the Common Factors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36D123-712D-4A7A-AFC8-F05304E63B7E}"/>
              </a:ext>
            </a:extLst>
          </p:cNvPr>
          <p:cNvSpPr/>
          <p:nvPr/>
        </p:nvSpPr>
        <p:spPr>
          <a:xfrm>
            <a:off x="2309673" y="2459115"/>
            <a:ext cx="1562470" cy="1562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74DD3-D294-43E9-8040-22B179E92034}"/>
              </a:ext>
            </a:extLst>
          </p:cNvPr>
          <p:cNvSpPr/>
          <p:nvPr/>
        </p:nvSpPr>
        <p:spPr>
          <a:xfrm>
            <a:off x="8319858" y="2459115"/>
            <a:ext cx="1562470" cy="1562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3922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C432-4DC4-4EEB-8FA1-F38DFD90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 the Common Factors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36D123-712D-4A7A-AFC8-F05304E63B7E}"/>
              </a:ext>
            </a:extLst>
          </p:cNvPr>
          <p:cNvSpPr/>
          <p:nvPr/>
        </p:nvSpPr>
        <p:spPr>
          <a:xfrm>
            <a:off x="2309673" y="2459115"/>
            <a:ext cx="1562470" cy="1562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74DD3-D294-43E9-8040-22B179E92034}"/>
              </a:ext>
            </a:extLst>
          </p:cNvPr>
          <p:cNvSpPr/>
          <p:nvPr/>
        </p:nvSpPr>
        <p:spPr>
          <a:xfrm>
            <a:off x="8319858" y="2459115"/>
            <a:ext cx="1562470" cy="1562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13448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Calisto MT</vt:lpstr>
      <vt:lpstr>Wingdings 2</vt:lpstr>
      <vt:lpstr>Slate</vt:lpstr>
      <vt:lpstr>Thursday 26th November 2020</vt:lpstr>
      <vt:lpstr>SPaG</vt:lpstr>
      <vt:lpstr>Commando Joes</vt:lpstr>
      <vt:lpstr>Break</vt:lpstr>
      <vt:lpstr>Maths</vt:lpstr>
      <vt:lpstr>PowerPoint Presentation</vt:lpstr>
      <vt:lpstr>Complete the Factors for each</vt:lpstr>
      <vt:lpstr>Identify the Common Factors</vt:lpstr>
      <vt:lpstr>Identify the Common Factors</vt:lpstr>
      <vt:lpstr>PowerPoint Presentation</vt:lpstr>
      <vt:lpstr>Before we begin…</vt:lpstr>
      <vt:lpstr>Independent Activity</vt:lpstr>
      <vt:lpstr>Plenary </vt:lpstr>
      <vt:lpstr>English</vt:lpstr>
      <vt:lpstr>PowerPoint Presentation</vt:lpstr>
      <vt:lpstr>Comprehension</vt:lpstr>
      <vt:lpstr>Lunch</vt:lpstr>
      <vt:lpstr>Christmas Cards</vt:lpstr>
      <vt:lpstr>Rehearsal for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26th November 2020</dc:title>
  <dc:creator>jack.hall-1</dc:creator>
  <cp:lastModifiedBy>jack.hall-1</cp:lastModifiedBy>
  <cp:revision>1</cp:revision>
  <dcterms:created xsi:type="dcterms:W3CDTF">2020-11-25T18:52:26Z</dcterms:created>
  <dcterms:modified xsi:type="dcterms:W3CDTF">2020-11-25T18:52:45Z</dcterms:modified>
</cp:coreProperties>
</file>