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2" r:id="rId2"/>
    <p:sldId id="283" r:id="rId3"/>
    <p:sldId id="290" r:id="rId4"/>
    <p:sldId id="287" r:id="rId5"/>
    <p:sldId id="288" r:id="rId6"/>
    <p:sldId id="284" r:id="rId7"/>
    <p:sldId id="285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F4A55-2EE7-F04B-8E78-27ACCDA9360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CC0BE-973D-4D43-8B5C-08057012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af9cfdb3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6af9cfdb3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43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af9cfdb3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6af9cfdb3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87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af9cfdb3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6af9cfdb3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44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af9cfdb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6af9cfdb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65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695a3e8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695a3e8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4264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695a3e8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695a3e8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695a3e8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695a3e8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4B58-D409-0746-B435-9F4FAA49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71A0E-EA8A-D44A-9132-7FA6926AB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FBFD-5BC1-0345-8A6C-083EEA24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C3593-E45C-FD43-A29A-2357A9DE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4FAED-1741-3B43-8344-F055CC5E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79DF-C1CE-4D4C-A6CB-A77C182E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6F9C9-BA5B-8544-8DAB-2FE6D3383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A943-7B88-DF43-998D-00E0D9BB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0A4C0-0FA0-C144-9AFC-3842D0E1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B3D61-658A-3844-A81E-87C9046B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593B6-B85D-FD4C-BE1A-589D9DD5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44351-E3CB-AA4C-BDC3-D81D1E301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9CFA2-F287-8143-85A4-3FB582D4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FF1AB-940E-F64F-9C94-DDC6B060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C97D-5278-534C-8F97-C1CBD97E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7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9354-D075-B345-A6F0-05167C12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B137-109F-4542-9460-4CAB24F9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18968-E585-C240-879F-6818C00D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19E99-30B8-9846-B7EF-B1B4B1A2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09CE-FD6D-D447-A4F6-2A2690B4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D3EA-33E3-DC46-9D9B-45F06A56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58219-7430-1F48-A18F-EA2C9AB3D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D22A-6F84-BA4C-9328-F8CDBD3B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CFEB-92B5-C84F-A99F-BAFA0B9E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04C4-FB62-1248-9950-7270F7EE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3147-7983-B24E-9BB4-E25BA9B7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57AA-F16F-564D-BDB2-52CC3FB28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65CE5-16FA-F445-AD62-A0209038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D20A4-537D-B44D-84FD-49EF193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BA31E-572E-1240-987C-25F8A94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4562F-CB04-6F4E-8279-E859BAB6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B235-7C08-4446-8FFE-E2737524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5CEF-ACAA-A14C-BB37-EF5C732A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70E83-6774-9347-96A9-07372A83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E39F7-ED37-8941-9D6F-34926A273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939A3-6A38-F94E-92F4-91EC80EC0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02064-7900-6748-BE49-9C252EF6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44B47-B424-2345-8845-3C2748BA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304B4-BB4B-4B4F-8DDD-8D9D1BA4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6640-B2B9-4B45-961E-52D15277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14237-7E0A-CE44-8341-731D3CDC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F93CB-E598-DA41-800A-9AADACBD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21F70-1CC4-0140-95C1-82BC8276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DD0A0-51D6-B24C-81B5-7FBFD9FA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23292-09BC-5B4E-926F-136669CA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BFB7D-3ACC-0940-96D0-C99A2329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2258-503F-B447-8531-2FCF6AC4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98DA-F251-2744-9AC3-9A3704D9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B6EF1-ABA1-BC4A-BB85-D024354D2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39AE7-3DDF-F547-B122-600E2F2C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C9D72-D325-3F48-A850-748A5993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E00CA-2186-5A41-8898-7532DE59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DC7-7642-6C4E-AB62-00B92DCB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BABFB6-E91F-1243-BFE2-67F059D73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F2464-B46A-5541-A2A8-E13A3DC00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B7213-5147-DD43-A724-FACED9EE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D167F-A8AE-684E-BB7D-7389F595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C6DE8-813C-4647-9900-F30E5103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8645F-5A86-3E4D-9A46-6CCAECC1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5E7E9-4A7F-B24B-9976-18FE0B92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39F0-7280-3D48-B100-21360304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BCA0-C2F7-9745-8B35-7D23EB39B854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C5584-BA02-6846-AB9E-B86144F61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FBFD9-C01C-4A47-9530-28680D66D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F16E-6A94-D842-89DC-F5D6270AA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5444308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af9cfdb31_0_44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8000"/>
            </a:pPr>
            <a:r>
              <a:rPr lang="en-GB"/>
              <a:t>Thursday </a:t>
            </a:r>
            <a:r>
              <a:rPr lang="en-GB" dirty="0"/>
              <a:t>19th November </a:t>
            </a:r>
            <a:endParaRPr dirty="0"/>
          </a:p>
        </p:txBody>
      </p:sp>
      <p:sp>
        <p:nvSpPr>
          <p:cNvPr id="213" name="Google Shape;213;g6af9cfdb31_0_44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100"/>
            </a:pPr>
            <a:r>
              <a:rPr lang="en-GB"/>
              <a:t>Maths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20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26D23-0578-C644-AB56-B77AE955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95" y="0"/>
            <a:ext cx="982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af9cfdb31_0_49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What are we learning?</a:t>
            </a:r>
            <a:endParaRPr/>
          </a:p>
        </p:txBody>
      </p:sp>
      <p:sp>
        <p:nvSpPr>
          <p:cNvPr id="219" name="Google Shape;219;g6af9cfdb31_0_4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divide by 3. 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220" name="Google Shape;220;g6af9cfdb31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500" y="1458467"/>
            <a:ext cx="5336533" cy="21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6af9cfdb31_0_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833" y="270534"/>
            <a:ext cx="4744200" cy="1717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22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652A-248E-CA4E-BA1B-1944033D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94D0-A4C3-4A47-80BE-539CDCF8B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https://vimeo.com/475444308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24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6af9cfdb31_0_39"/>
          <p:cNvPicPr preferRelativeResize="0"/>
          <p:nvPr/>
        </p:nvPicPr>
        <p:blipFill rotWithShape="1">
          <a:blip r:embed="rId3">
            <a:alphaModFix/>
          </a:blip>
          <a:srcRect b="29995"/>
          <a:stretch/>
        </p:blipFill>
        <p:spPr>
          <a:xfrm>
            <a:off x="184667" y="250267"/>
            <a:ext cx="6331235" cy="44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6af9cfdb31_0_39"/>
          <p:cNvSpPr txBox="1"/>
          <p:nvPr/>
        </p:nvSpPr>
        <p:spPr>
          <a:xfrm>
            <a:off x="6817433" y="946867"/>
            <a:ext cx="4748000" cy="1082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 b="1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Each box holds 3 cup cakes. How many boxes are needed for 9 cupcakes?</a:t>
            </a:r>
            <a:endParaRPr sz="1867"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3" name="Google Shape;243;g6af9cfdb31_0_39"/>
          <p:cNvSpPr txBox="1"/>
          <p:nvPr/>
        </p:nvSpPr>
        <p:spPr>
          <a:xfrm>
            <a:off x="6776833" y="2292600"/>
            <a:ext cx="4937200" cy="11364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 b="1">
                <a:solidFill>
                  <a:srgbClr val="FF99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Each box holds 3 cupcakes. How many cupcakes are needed for all of the cupcakes?</a:t>
            </a:r>
            <a:endParaRPr sz="1867">
              <a:solidFill>
                <a:srgbClr val="FF99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4" name="Google Shape;244;g6af9cfdb31_0_39"/>
          <p:cNvSpPr txBox="1"/>
          <p:nvPr/>
        </p:nvSpPr>
        <p:spPr>
          <a:xfrm>
            <a:off x="6776833" y="3787400"/>
            <a:ext cx="4937200" cy="10280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867" b="1">
                <a:solidFill>
                  <a:srgbClr val="6AA84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David buys 27 cakes. He shares them equally between 3 people. How many cakes do they get each?</a:t>
            </a:r>
            <a:endParaRPr sz="1867" b="1">
              <a:solidFill>
                <a:srgbClr val="6AA84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  <p:extLst>
      <p:ext uri="{BB962C8B-B14F-4D97-AF65-F5344CB8AC3E}">
        <p14:creationId xmlns:p14="http://schemas.microsoft.com/office/powerpoint/2010/main" val="51434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6af9cfdb31_0_62"/>
          <p:cNvPicPr preferRelativeResize="0"/>
          <p:nvPr/>
        </p:nvPicPr>
        <p:blipFill rotWithShape="1">
          <a:blip r:embed="rId3">
            <a:alphaModFix/>
          </a:blip>
          <a:srcRect b="51179"/>
          <a:stretch/>
        </p:blipFill>
        <p:spPr>
          <a:xfrm>
            <a:off x="318200" y="250200"/>
            <a:ext cx="5631768" cy="287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6af9cfdb31_0_62"/>
          <p:cNvPicPr preferRelativeResize="0"/>
          <p:nvPr/>
        </p:nvPicPr>
        <p:blipFill rotWithShape="1">
          <a:blip r:embed="rId3">
            <a:alphaModFix/>
          </a:blip>
          <a:srcRect t="51179"/>
          <a:stretch/>
        </p:blipFill>
        <p:spPr>
          <a:xfrm>
            <a:off x="318200" y="3429001"/>
            <a:ext cx="5340133" cy="272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6af9cfdb31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1033" y="203200"/>
            <a:ext cx="5158467" cy="619016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6af9cfdb31_0_62"/>
          <p:cNvSpPr/>
          <p:nvPr/>
        </p:nvSpPr>
        <p:spPr>
          <a:xfrm>
            <a:off x="311100" y="162333"/>
            <a:ext cx="5784800" cy="296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6af9cfdb31_0_62"/>
          <p:cNvSpPr/>
          <p:nvPr/>
        </p:nvSpPr>
        <p:spPr>
          <a:xfrm>
            <a:off x="249067" y="3570933"/>
            <a:ext cx="5478400" cy="29624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6af9cfdb31_0_62"/>
          <p:cNvSpPr/>
          <p:nvPr/>
        </p:nvSpPr>
        <p:spPr>
          <a:xfrm>
            <a:off x="6289867" y="121733"/>
            <a:ext cx="5478400" cy="6411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35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a695a3e878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" y="801867"/>
            <a:ext cx="11785603" cy="5254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12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a695a3e878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518" y="203201"/>
            <a:ext cx="9792981" cy="645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2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a695a3e8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203200"/>
            <a:ext cx="9525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a695a3e878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" y="3073400"/>
            <a:ext cx="10312400" cy="292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9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5409E5-3A4A-B24E-8B22-A47CC401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46" y="152112"/>
            <a:ext cx="9429307" cy="65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2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</Words>
  <Application>Microsoft Macintosh PowerPoint</Application>
  <PresentationFormat>Widescreen</PresentationFormat>
  <Paragraphs>13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Source Code Pro</vt:lpstr>
      <vt:lpstr>Office Theme</vt:lpstr>
      <vt:lpstr>Thursday 19th November </vt:lpstr>
      <vt:lpstr>What are we learning?</vt:lpstr>
      <vt:lpstr>Watch the video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19th November </dc:title>
  <dc:creator>zac fluen</dc:creator>
  <cp:lastModifiedBy>zac fluen</cp:lastModifiedBy>
  <cp:revision>2</cp:revision>
  <dcterms:created xsi:type="dcterms:W3CDTF">2020-11-17T18:24:00Z</dcterms:created>
  <dcterms:modified xsi:type="dcterms:W3CDTF">2020-11-18T17:51:13Z</dcterms:modified>
</cp:coreProperties>
</file>