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6" r:id="rId11"/>
    <p:sldId id="267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116-0980-4CF7-B087-B9E294F6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789-5036-4E30-896B-21EB91558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4F67-828C-46BE-AB96-7D0484C2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8DCB-53CA-46ED-A061-63E2E0FE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5024D-4502-4180-95C4-B784CADE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7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5170-D2B2-4F51-B397-D616CBFA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81C33-87DD-4B53-B1CE-D0B2D59D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3298-A6E4-4E4A-9BF5-E1316FFA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89D9-BA43-40FB-A969-556644EA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0D2D-3D5F-49DB-BB2A-F190871B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2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55F3-E3C9-4C17-A45B-33276AF8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EF4C-32C1-4384-8432-EEC96EA8A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99E0-120A-48FD-84CE-2BEFC84E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A823-3E4A-4675-8FC8-0E79A7BE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6F08-EF56-4A68-B2FC-1A40BF2A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605-FEDA-4CCA-800A-9D72937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D6ED-D4DD-49C7-A326-B337F233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038E-4668-485D-9604-F106A197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8A80-5D55-4F11-81D1-51E5B109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337-D8A0-48AF-9505-12DCBC7A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B780-04B3-42BD-B7D2-5B5E85EC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B90E6-0C51-47E1-94A2-3908DB0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865B-25EA-41B8-A919-ADA5B5D2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2DC-AA82-4DBB-92D8-46787A6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EF07-E0D8-4C7C-ADB2-A322130B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0237-9998-4DB7-BF83-7C031B1F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D7BA-E488-4364-AEF7-B2129C8A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2DAEB-3B9D-4419-8EBE-00A2B999B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0DF0-E809-442A-9E70-C3A8005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5CC4-D118-4F87-B194-C256446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444D1-B9C5-4412-8613-FDB6BF4F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50E-9BDF-4246-9793-ED17E8FA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1CDA-A58D-44E4-9802-3F8C512E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A08B7-1794-42E7-AA26-55B628E1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98E37-40C7-4D3C-93C6-C5B1945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066B-5056-4CB4-B7D9-285D32908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C5579-37E0-4065-A9ED-2F4B0835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C86-95E1-46F5-A03D-2E28CC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A4B45-D4FC-4DB8-8126-6ED97AF7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6F4-98CE-423F-9EDA-D12BF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A9535-BB37-475B-8D1B-5F1E238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47F6E-090F-469A-BBA4-29E9BF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41F6-0259-4119-AADB-AA41C61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3B94-FBD9-4B76-8F92-4F05B88A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32079-52A0-4E13-B548-2E1F6411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A0D5-A10A-43B0-B913-383736E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ECD0-929D-42BE-B984-4DB93670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AB30-0FF0-43C4-98AC-BDD8E1D6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13C4B-7E3D-4E5B-8F2A-0BAB7921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1F5-C8B9-4ED1-96E5-37F4ACE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9392-5EF9-4B21-9900-67019EFC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AD75-D388-4C4B-BE8B-1AE0408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75E5-E5BC-4145-80BF-F3F60500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7E26-A2BE-415D-9EBE-B4BDC6189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CCD-4C19-4A49-860B-93BEE424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ED95-DF87-46E8-BE25-92345CAE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6F0F-8123-44A3-986A-AED79C3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E39B-9B20-49BE-8FAF-EE102820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AAAC-3F30-4DB5-A3E2-9B8CDCED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8FE8-527B-4D55-BDE9-B6C79CCA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61D2-6045-4017-9D39-E7949B4DF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7B83-5CC1-4849-AB1F-131632F6CA9E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E1B-FA63-451E-8144-19AD7EAC8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B8FE-7C2E-47A7-9D81-7653FFCD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BB495D-E6E1-485D-A1D3-9FC831A6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795" r="16176" b="8923"/>
          <a:stretch/>
        </p:blipFill>
        <p:spPr bwMode="auto">
          <a:xfrm rot="16200000">
            <a:off x="2686346" y="-2647659"/>
            <a:ext cx="6819314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94D08-CA7A-444D-BD33-5B2E0EB8A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ED2355-B413-40D2-9108-4D26A30E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278" r="12291" b="27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2F4FE-CC18-41A5-B074-6EFC1D18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79C0-D267-4E4D-B387-19110454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4166" r="5555" b="1389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607CF-934C-4194-A353-5F61A2BF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720F97-2E01-453F-945E-948C6DF3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5555" r="10370" b="500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CC9C4-7D80-45EC-A2D0-C07A75B0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48" y="-1"/>
            <a:ext cx="892126" cy="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EFA0-7423-47D3-BA84-9AC9EE52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8800" dirty="0"/>
              <a:t>Task: Write out red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19E4D-80B6-4954-8425-17177CBF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Some                         be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Saw                            he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Her                              they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All                               watch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Watch</a:t>
            </a:r>
          </a:p>
          <a:p>
            <a:endParaRPr lang="en-GB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One</a:t>
            </a:r>
          </a:p>
          <a:p>
            <a:r>
              <a:rPr lang="en-GB" sz="1800" dirty="0">
                <a:solidFill>
                  <a:srgbClr val="FF0000"/>
                </a:solidFill>
              </a:rPr>
              <a:t>To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The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Go</a:t>
            </a:r>
          </a:p>
          <a:p>
            <a:r>
              <a:rPr lang="en-GB" sz="1800" dirty="0">
                <a:solidFill>
                  <a:srgbClr val="FF0000"/>
                </a:solidFill>
              </a:rPr>
              <a:t>Was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she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0C73E-3569-4763-A095-A38201C77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657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BB0727-0CC1-455E-BB53-ABF41A9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6359" r="5128" b="23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9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AC9378-FDFC-4345-8238-C1FC3342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2718" r="12051" b="251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2D243-4130-4E8A-90D7-745E27FB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2701F1-69E8-446E-8394-CC9405CC5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A9BC10-17FE-40B7-B39A-89EFACD9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E61C9-E4D1-4388-A194-8F42FF2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D8F72C-89FA-4E3B-83C9-048D4DB63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384" r="8204" b="21026"/>
          <a:stretch/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28B0C5-775B-4773-A79A-2A8A4604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085670-4A20-471C-BD84-3ECD1A6F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2564" r="2974" b="1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25C3A-D584-46EB-99DB-F3A11BA4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83A5E0-0872-4B43-942E-C1E6B08A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6769" r="10359" b="17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00459-2822-4660-B561-99B01992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3B9590C-2347-4344-97C7-21D8EDC3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2103" r="3590" b="16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1CF36-424C-4C00-9D73-59266C5B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48F7178-4B00-486B-8471-F93BF4F8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0052" r="7128" b="2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3EF19-E833-4EFD-9E87-50CCF9D4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21</Words>
  <Application>Microsoft Office PowerPoint</Application>
  <PresentationFormat>Widescreen</PresentationFormat>
  <Paragraphs>13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Task: Write out red words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7</cp:revision>
  <dcterms:created xsi:type="dcterms:W3CDTF">2020-11-22T17:09:30Z</dcterms:created>
  <dcterms:modified xsi:type="dcterms:W3CDTF">2020-11-22T19:22:31Z</dcterms:modified>
</cp:coreProperties>
</file>