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1" r:id="rId10"/>
    <p:sldId id="266" r:id="rId11"/>
    <p:sldId id="267" r:id="rId12"/>
    <p:sldId id="268" r:id="rId13"/>
    <p:sldId id="27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6116-0980-4CF7-B087-B9E294F6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789-5036-4E30-896B-21EB91558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4F67-828C-46BE-AB96-7D0484C2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48DCB-53CA-46ED-A061-63E2E0FE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5024D-4502-4180-95C4-B784CADE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7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5170-D2B2-4F51-B397-D616CBFA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81C33-87DD-4B53-B1CE-D0B2D59D9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3298-A6E4-4E4A-9BF5-E1316FFA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89D9-BA43-40FB-A969-556644EA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0D2D-3D5F-49DB-BB2A-F190871B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2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55F3-E3C9-4C17-A45B-33276AF8B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4EF4C-32C1-4384-8432-EEC96EA8A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99E0-120A-48FD-84CE-2BEFC84E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A823-3E4A-4675-8FC8-0E79A7BE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6F08-EF56-4A68-B2FC-1A40BF2A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0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F605-FEDA-4CCA-800A-9D729372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9D6ED-D4DD-49C7-A326-B337F233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038E-4668-485D-9604-F106A197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8A80-5D55-4F11-81D1-51E5B109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C337-D8A0-48AF-9505-12DCBC7A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7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B780-04B3-42BD-B7D2-5B5E85EC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B90E6-0C51-47E1-94A2-3908DB0D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865B-25EA-41B8-A919-ADA5B5D2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72DC-AA82-4DBB-92D8-46787A69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EF07-E0D8-4C7C-ADB2-A322130B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88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0237-9998-4DB7-BF83-7C031B1F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D7BA-E488-4364-AEF7-B2129C8A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2DAEB-3B9D-4419-8EBE-00A2B999B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A0DF0-E809-442A-9E70-C3A80054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A5CC4-D118-4F87-B194-C256446D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444D1-B9C5-4412-8613-FDB6BF4F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9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650E-9BDF-4246-9793-ED17E8FA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1CDA-A58D-44E4-9802-3F8C512E4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A08B7-1794-42E7-AA26-55B628E1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D98E37-40C7-4D3C-93C6-C5B1945B2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F066B-5056-4CB4-B7D9-285D32908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C5579-37E0-4065-A9ED-2F4B0835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C86-95E1-46F5-A03D-2E28CCE0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A4B45-D4FC-4DB8-8126-6ED97AF7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5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C6F4-98CE-423F-9EDA-D12BFCF8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A9535-BB37-475B-8D1B-5F1E2389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47F6E-090F-469A-BBA4-29E9BF5D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841F6-0259-4119-AADB-AA41C61C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6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13B94-FBD9-4B76-8F92-4F05B88A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32079-52A0-4E13-B548-2E1F6411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4A0D5-A10A-43B0-B913-383736E0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7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ECD0-929D-42BE-B984-4DB93670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AB30-0FF0-43C4-98AC-BDD8E1D6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13C4B-7E3D-4E5B-8F2A-0BAB7921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41F5-C8B9-4ED1-96E5-37F4ACEB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F9392-5EF9-4B21-9900-67019EFC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AD75-D388-4C4B-BE8B-1AE0408C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5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75E5-E5BC-4145-80BF-F3F60500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C7E26-A2BE-415D-9EBE-B4BDC6189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9CCD-4C19-4A49-860B-93BEE424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CED95-DF87-46E8-BE25-92345CAE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26F0F-8123-44A3-986A-AED79C3A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EE39B-9B20-49BE-8FAF-EE102820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3AAAC-3F30-4DB5-A3E2-9B8CDCED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28FE8-527B-4D55-BDE9-B6C79CCA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61D2-6045-4017-9D39-E7949B4DF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7B83-5CC1-4849-AB1F-131632F6CA9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64E1B-FA63-451E-8144-19AD7EAC8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8B8FE-7C2E-47A7-9D81-7653FFCD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9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BB495D-E6E1-485D-A1D3-9FC831A65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5795" r="16176" b="8923"/>
          <a:stretch/>
        </p:blipFill>
        <p:spPr bwMode="auto">
          <a:xfrm rot="16200000">
            <a:off x="2686346" y="-2647659"/>
            <a:ext cx="6819314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94D08-CA7A-444D-BD33-5B2E0EB8A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03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ED2355-B413-40D2-9108-4D26A30EA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0278" r="12291" b="277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2F4FE-CC18-41A5-B074-6EFC1D181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DC79C0-D267-4E4D-B387-19110454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14166" r="5555" b="1389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607CF-934C-4194-A353-5F61A2BF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720F97-2E01-453F-945E-948C6DF3A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25555" r="10370" b="500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CC9C4-7D80-45EC-A2D0-C07A75B05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748" y="-1"/>
            <a:ext cx="892126" cy="8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2F2-3CFD-406A-8FCF-BD94EB49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Wednesday task : questions to read and answer- write down the correct answer out of the choices.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C5D13-4272-447D-B9BC-7B4CBAFE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1) What did mama hen sit on?</a:t>
            </a:r>
          </a:p>
          <a:p>
            <a:pPr marL="0" indent="0" algn="ctr">
              <a:buNone/>
            </a:pPr>
            <a:r>
              <a:rPr lang="en-GB" dirty="0"/>
              <a:t>Mama hen sat on a bed/ nest/ log.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2) How many eggs did mama hen have?</a:t>
            </a:r>
          </a:p>
          <a:p>
            <a:pPr marL="0" indent="0" algn="ctr">
              <a:buNone/>
            </a:pPr>
            <a:r>
              <a:rPr lang="en-GB" dirty="0"/>
              <a:t>Mama hen had ten / six / seven eggs.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3) What did mama hen jump onto? </a:t>
            </a:r>
          </a:p>
          <a:p>
            <a:pPr marL="0" indent="0" algn="ctr">
              <a:buNone/>
            </a:pPr>
            <a:r>
              <a:rPr lang="en-GB" dirty="0"/>
              <a:t>Mama hen jumped onto a fox / log /dog. 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4) Who was watching the chicks? </a:t>
            </a:r>
          </a:p>
          <a:p>
            <a:pPr marL="0" indent="0" algn="ctr">
              <a:buNone/>
            </a:pPr>
            <a:r>
              <a:rPr lang="en-GB" dirty="0"/>
              <a:t>A dog / man /fox was watching the chicks. 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5) Who swam to help the chicks?</a:t>
            </a:r>
          </a:p>
          <a:p>
            <a:pPr marL="0" indent="0" algn="ctr">
              <a:buNone/>
            </a:pPr>
            <a:r>
              <a:rPr lang="en-GB" dirty="0"/>
              <a:t>The fox / dog / </a:t>
            </a:r>
            <a:r>
              <a:rPr lang="en-GB" dirty="0" err="1"/>
              <a:t>duckchick</a:t>
            </a:r>
            <a:r>
              <a:rPr lang="en-GB" dirty="0"/>
              <a:t> swam to help the chicks.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58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2F2-3CFD-406A-8FCF-BD94EB49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Wednesday task : suffix ed</a:t>
            </a:r>
            <a:br>
              <a:rPr lang="en-GB" dirty="0"/>
            </a:br>
            <a:r>
              <a:rPr lang="en-GB" dirty="0"/>
              <a:t>Can you make these sentences make sense by adding suffix ed.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C5D13-4272-447D-B9BC-7B4CBAFE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/>
              <a:t>He splash in the pond. </a:t>
            </a:r>
          </a:p>
          <a:p>
            <a:pPr algn="ctr"/>
            <a:r>
              <a:rPr lang="en-GB" sz="5400" dirty="0"/>
              <a:t>She jump in the water. </a:t>
            </a:r>
          </a:p>
          <a:p>
            <a:pPr algn="ctr"/>
            <a:r>
              <a:rPr lang="en-GB" sz="5400" dirty="0"/>
              <a:t>The </a:t>
            </a:r>
            <a:r>
              <a:rPr lang="en-GB" sz="5400" dirty="0" err="1"/>
              <a:t>duckchick</a:t>
            </a:r>
            <a:r>
              <a:rPr lang="en-GB" sz="5400" dirty="0"/>
              <a:t> </a:t>
            </a:r>
            <a:r>
              <a:rPr lang="en-GB" sz="5400" dirty="0" err="1"/>
              <a:t>flapp</a:t>
            </a:r>
            <a:r>
              <a:rPr lang="en-GB" sz="5400" dirty="0"/>
              <a:t> it’s wings. </a:t>
            </a:r>
          </a:p>
          <a:p>
            <a:pPr algn="ctr"/>
            <a:r>
              <a:rPr lang="en-GB" sz="5400" dirty="0"/>
              <a:t>She stretch her arms. </a:t>
            </a:r>
          </a:p>
        </p:txBody>
      </p:sp>
    </p:spTree>
    <p:extLst>
      <p:ext uri="{BB962C8B-B14F-4D97-AF65-F5344CB8AC3E}">
        <p14:creationId xmlns:p14="http://schemas.microsoft.com/office/powerpoint/2010/main" val="158026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BB0727-0CC1-455E-BB53-ABF41A9BB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6359" r="5128" b="230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9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AC9378-FDFC-4345-8238-C1FC33424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2718" r="12051" b="251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2D243-4130-4E8A-90D7-745E27FB3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2701F1-69E8-446E-8394-CC9405CC5D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A9BC10-17FE-40B7-B39A-89EFACD9E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3487" r="4666" b="249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E61C9-E4D1-4388-A194-8F42FF216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1" y="2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D8F72C-89FA-4E3B-83C9-048D4DB63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7384" r="8204" b="21026"/>
          <a:stretch/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28B0C5-775B-4773-A79A-2A8A4604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4085670-4A20-471C-BD84-3ECD1A6FA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12564" r="2974" b="1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D25C3A-D584-46EB-99DB-F3A11BA42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F83A5E0-0872-4B43-942E-C1E6B08A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6769" r="10359" b="17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E00459-2822-4660-B561-99B01992A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3B9590C-2347-4344-97C7-21D8EDC3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2103" r="3590" b="16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1CF36-424C-4C00-9D73-59266C5B5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548F7178-4B00-486B-8471-F93BF4F8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t="10052" r="7128" b="2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3EF19-E833-4EFD-9E87-50CCF9D45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159</Words>
  <Application>Microsoft Office PowerPoint</Application>
  <PresentationFormat>Widescreen</PresentationFormat>
  <Paragraphs>16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 task : questions to read and answer- write down the correct answer out of the choices.  </vt:lpstr>
      <vt:lpstr>Wednesday task : suffix ed Can you make these sentences make sense by adding suffix ed.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12</cp:revision>
  <dcterms:created xsi:type="dcterms:W3CDTF">2020-11-22T17:09:30Z</dcterms:created>
  <dcterms:modified xsi:type="dcterms:W3CDTF">2020-11-24T21:55:11Z</dcterms:modified>
</cp:coreProperties>
</file>