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3" r:id="rId8"/>
    <p:sldId id="262" r:id="rId9"/>
    <p:sldId id="261" r:id="rId10"/>
    <p:sldId id="266" r:id="rId11"/>
    <p:sldId id="267" r:id="rId12"/>
    <p:sldId id="268" r:id="rId13"/>
    <p:sldId id="265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B6116-0980-4CF7-B087-B9E294F6E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434789-5036-4E30-896B-21EB91558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54F67-828C-46BE-AB96-7D0484C2F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48DCB-53CA-46ED-A061-63E2E0FE3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5024D-4502-4180-95C4-B784CADE6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37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B5170-D2B2-4F51-B397-D616CBFAB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B81C33-87DD-4B53-B1CE-D0B2D59D9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83298-A6E4-4E4A-9BF5-E1316FFA7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489D9-BA43-40FB-A969-556644EAA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C0D2D-3D5F-49DB-BB2A-F190871B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92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9255F3-E3C9-4C17-A45B-33276AF8BF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14EF4C-32C1-4384-8432-EEC96EA8A1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C99E0-120A-48FD-84CE-2BEFC84E6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3A823-3E4A-4675-8FC8-0E79A7BE9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C6F08-EF56-4A68-B2FC-1A40BF2AD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407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6F605-FEDA-4CCA-800A-9D7293724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9D6ED-D4DD-49C7-A326-B337F233D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F038E-4668-485D-9604-F106A197D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8A80-5D55-4F11-81D1-51E5B109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6C337-D8A0-48AF-9505-12DCBC7A5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576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0B780-04B3-42BD-B7D2-5B5E85EC0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B90E6-0C51-47E1-94A2-3908DB0DE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5865B-25EA-41B8-A919-ADA5B5D2F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F72DC-AA82-4DBB-92D8-46787A690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CEF07-E0D8-4C7C-ADB2-A322130BF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889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50237-9998-4DB7-BF83-7C031B1F4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0D7BA-E488-4364-AEF7-B2129C8ADB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D2DAEB-3B9D-4419-8EBE-00A2B999B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4A0DF0-E809-442A-9E70-C3A800545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2A5CC4-D118-4F87-B194-C256446DA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F444D1-B9C5-4412-8613-FDB6BF4FD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694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2650E-9BDF-4246-9793-ED17E8FAD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1CDA-A58D-44E4-9802-3F8C512E4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1A08B7-1794-42E7-AA26-55B628E19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D98E37-40C7-4D3C-93C6-C5B1945B21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3F066B-5056-4CB4-B7D9-285D329082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3C5579-37E0-4065-A9ED-2F4B08354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03AC86-95E1-46F5-A03D-2E28CCE0E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DA4B45-D4FC-4DB8-8126-6ED97AF7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55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2C6F4-98CE-423F-9EDA-D12BFCF8E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1A9535-BB37-475B-8D1B-5F1E23891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47F6E-090F-469A-BBA4-29E9BF5D8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A841F6-0259-4119-AADB-AA41C61C9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567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813B94-FBD9-4B76-8F92-4F05B88AE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732079-52A0-4E13-B548-2E1F6411D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4A0D5-A10A-43B0-B913-383736E0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877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1ECD0-929D-42BE-B984-4DB93670C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1AB30-0FF0-43C4-98AC-BDD8E1D6C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513C4B-7E3D-4E5B-8F2A-0BAB7921B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2541F5-C8B9-4ED1-96E5-37F4ACEB1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F9392-5EF9-4B21-9900-67019EFC9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2AD75-D388-4C4B-BE8B-1AE0408C4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954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175E5-E5BC-4145-80BF-F3F60500E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BC7E26-A2BE-415D-9EBE-B4BDC61894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19CCD-4C19-4A49-860B-93BEE424C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CED95-DF87-46E8-BE25-92345CAE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B26F0F-8123-44A3-986A-AED79C3A4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8EE39B-9B20-49BE-8FAF-EE102820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07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C3AAAC-3F30-4DB5-A3E2-9B8CDCEDF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28FE8-527B-4D55-BDE9-B6C79CCA1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61D2-6045-4017-9D39-E7949B4DF1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77B83-5CC1-4849-AB1F-131632F6CA9E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64E1B-FA63-451E-8144-19AD7EAC88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8B8FE-7C2E-47A7-9D81-7653FFCD5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91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ABB495D-E6E1-485D-A1D3-9FC831A65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9" t="15795" r="16176" b="8923"/>
          <a:stretch/>
        </p:blipFill>
        <p:spPr bwMode="auto">
          <a:xfrm rot="16200000">
            <a:off x="2686346" y="-2647659"/>
            <a:ext cx="6819314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694D08-CA7A-444D-BD33-5B2E0EB8A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003" y="155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7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8ED2355-B413-40D2-9108-4D26A30EA3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10278" r="12291" b="277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32F4FE-CC18-41A5-B074-6EFC1D1818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988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0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3DC79C0-D267-4E4D-B387-19110454E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0" t="14166" r="5555" b="13890"/>
          <a:stretch/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0607CF-934C-4194-A353-5F61A2BF1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19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2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0720F97-2E01-453F-945E-948C6DF3A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7" t="25555" r="10370" b="5000"/>
          <a:stretch/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ECC9C4-7D80-45EC-A2D0-C07A75B05E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748" y="-1"/>
            <a:ext cx="892126" cy="89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0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8EFA0-7423-47D3-BA84-9AC9EE52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6600" dirty="0"/>
              <a:t>Tuesday (Monday repeated)- Task 1: Write out red 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19E4D-80B6-4954-8425-17177CBFE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Autofit/>
          </a:bodyPr>
          <a:lstStyle/>
          <a:p>
            <a:pPr algn="ctr"/>
            <a:r>
              <a:rPr lang="en-GB" sz="1800" dirty="0">
                <a:solidFill>
                  <a:srgbClr val="FF0000"/>
                </a:solidFill>
              </a:rPr>
              <a:t>Some                         be</a:t>
            </a:r>
          </a:p>
          <a:p>
            <a:pPr algn="ctr"/>
            <a:r>
              <a:rPr lang="en-GB" sz="1800" dirty="0">
                <a:solidFill>
                  <a:srgbClr val="FF0000"/>
                </a:solidFill>
              </a:rPr>
              <a:t>Saw                            he</a:t>
            </a:r>
          </a:p>
          <a:p>
            <a:pPr algn="ctr"/>
            <a:r>
              <a:rPr lang="en-GB" sz="1800" dirty="0">
                <a:solidFill>
                  <a:srgbClr val="FF0000"/>
                </a:solidFill>
              </a:rPr>
              <a:t>Her                              they</a:t>
            </a:r>
          </a:p>
          <a:p>
            <a:pPr algn="ctr"/>
            <a:r>
              <a:rPr lang="en-GB" sz="1800" dirty="0">
                <a:solidFill>
                  <a:srgbClr val="FF0000"/>
                </a:solidFill>
              </a:rPr>
              <a:t>All                               watch 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FF0000"/>
                </a:solidFill>
              </a:rPr>
              <a:t>Watch</a:t>
            </a:r>
          </a:p>
          <a:p>
            <a:endParaRPr lang="en-GB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1800" dirty="0">
                <a:solidFill>
                  <a:srgbClr val="FF0000"/>
                </a:solidFill>
              </a:rPr>
              <a:t>One</a:t>
            </a:r>
          </a:p>
          <a:p>
            <a:r>
              <a:rPr lang="en-GB" sz="1800" dirty="0">
                <a:solidFill>
                  <a:srgbClr val="FF0000"/>
                </a:solidFill>
              </a:rPr>
              <a:t>To </a:t>
            </a:r>
          </a:p>
          <a:p>
            <a:r>
              <a:rPr lang="en-GB" sz="1800" dirty="0">
                <a:solidFill>
                  <a:srgbClr val="FF0000"/>
                </a:solidFill>
              </a:rPr>
              <a:t>The </a:t>
            </a:r>
          </a:p>
          <a:p>
            <a:r>
              <a:rPr lang="en-GB" sz="1800" dirty="0">
                <a:solidFill>
                  <a:srgbClr val="FF0000"/>
                </a:solidFill>
              </a:rPr>
              <a:t>Go</a:t>
            </a:r>
          </a:p>
          <a:p>
            <a:r>
              <a:rPr lang="en-GB" sz="1800" dirty="0">
                <a:solidFill>
                  <a:srgbClr val="FF0000"/>
                </a:solidFill>
              </a:rPr>
              <a:t>Was </a:t>
            </a:r>
          </a:p>
          <a:p>
            <a:r>
              <a:rPr lang="en-GB" sz="1800" dirty="0">
                <a:solidFill>
                  <a:srgbClr val="FF0000"/>
                </a:solidFill>
              </a:rPr>
              <a:t>she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C0C73E-3569-4763-A095-A38201C77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657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3D193-5187-4C10-88BF-85AAF9533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/>
              <a:t>Tuesday Task 2- Hold a sentence: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0E612-F7FC-420B-A846-1695CD5F3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6000" dirty="0"/>
              <a:t>1) Things began to go wrong in the spring.</a:t>
            </a:r>
          </a:p>
          <a:p>
            <a:r>
              <a:rPr lang="en-GB" sz="6000" dirty="0"/>
              <a:t>2) The </a:t>
            </a:r>
            <a:r>
              <a:rPr lang="en-GB" sz="6000" dirty="0" err="1"/>
              <a:t>duckchick</a:t>
            </a:r>
            <a:r>
              <a:rPr lang="en-GB" sz="6000" dirty="0"/>
              <a:t> flapped his long wings and jumped into the pond. </a:t>
            </a:r>
          </a:p>
        </p:txBody>
      </p:sp>
    </p:spTree>
    <p:extLst>
      <p:ext uri="{BB962C8B-B14F-4D97-AF65-F5344CB8AC3E}">
        <p14:creationId xmlns:p14="http://schemas.microsoft.com/office/powerpoint/2010/main" val="3129227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EBB0727-0CC1-455E-BB53-ABF41A9BB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5" t="6359" r="5128" b="2307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890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0AC9378-FDFC-4345-8238-C1FC33424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2" t="12718" r="12051" b="2512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02D243-4130-4E8A-90D7-745E27FB3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056" y="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2701F1-69E8-446E-8394-CC9405CC5D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056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5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AA9BC10-17FE-40B7-B39A-89EFACD9EE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" t="3487" r="4666" b="2492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8E61C9-E4D1-4388-A194-8F42FF216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191" y="24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1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7D8F72C-89FA-4E3B-83C9-048D4DB63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1" t="7384" r="8204" b="21026"/>
          <a:stretch/>
        </p:blipFill>
        <p:spPr bwMode="auto">
          <a:xfrm>
            <a:off x="0" y="0"/>
            <a:ext cx="12192000" cy="696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28B0C5-775B-4773-A79A-2A8A4604C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39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2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64085670-4A20-471C-BD84-3ECD1A6FAA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7" t="12564" r="2974" b="166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D25C3A-D584-46EB-99DB-F3A11BA42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095" y="66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6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3F83A5E0-0872-4B43-942E-C1E6B08AA6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1" t="6769" r="10359" b="177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E00459-2822-4660-B561-99B01992A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59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9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3B9590C-2347-4344-97C7-21D8EDC33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2" t="12103" r="3590" b="1610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01CF36-424C-4C00-9D73-59266C5B5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597" y="155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7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548F7178-4B00-486B-8471-F93BF4F8D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3" t="10052" r="7128" b="2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D3EF19-E833-4EFD-9E87-50CCF9D45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39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5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59</Words>
  <Application>Microsoft Office PowerPoint</Application>
  <PresentationFormat>Widescreen</PresentationFormat>
  <Paragraphs>16</Paragraphs>
  <Slides>14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Tuesday (Monday repeated)- Task 1: Write out red words</vt:lpstr>
      <vt:lpstr>Tuesday Task 2- Hold a sentence: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georgia nelson</dc:creator>
  <cp:lastModifiedBy>georgia nelson</cp:lastModifiedBy>
  <cp:revision>8</cp:revision>
  <dcterms:created xsi:type="dcterms:W3CDTF">2020-11-22T17:09:30Z</dcterms:created>
  <dcterms:modified xsi:type="dcterms:W3CDTF">2020-11-23T16:44:12Z</dcterms:modified>
</cp:coreProperties>
</file>