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58" r:id="rId4"/>
    <p:sldId id="259" r:id="rId5"/>
    <p:sldId id="265" r:id="rId6"/>
    <p:sldId id="260" r:id="rId7"/>
    <p:sldId id="261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3A811-2401-9442-91CC-57514D97541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C85B0-FAB8-6D4A-B1B6-D5F983FA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7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27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2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3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FEBF-468D-FC4A-A4AD-65A81AB81A6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A578-197C-C840-B801-CA3B68EB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0 at 09.35.5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815" b="2741"/>
          <a:stretch/>
        </p:blipFill>
        <p:spPr>
          <a:xfrm>
            <a:off x="0" y="-26215"/>
            <a:ext cx="9144000" cy="6884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0130" y="420814"/>
            <a:ext cx="2003870" cy="591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0130" y="427728"/>
            <a:ext cx="26046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6600"/>
                </a:solidFill>
                <a:latin typeface="Comic Sans MS"/>
                <a:cs typeface="Comic Sans MS"/>
              </a:rPr>
              <a:t>10.11.20</a:t>
            </a:r>
            <a:endParaRPr lang="en-US" sz="3200" u="sng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6231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896" y="51484"/>
            <a:ext cx="8290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Which of these words/phrases show the passing of time?</a:t>
            </a:r>
            <a:endParaRPr lang="en-US" sz="4400" b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275" y="2213780"/>
            <a:ext cx="8564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Firstly      I went to    before</a:t>
            </a:r>
          </a:p>
          <a:p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Soon after     during</a:t>
            </a:r>
          </a:p>
          <a:p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After that    We saw a </a:t>
            </a:r>
          </a:p>
          <a:p>
            <a:r>
              <a:rPr lang="en-US" sz="48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Comic Sans MS"/>
                <a:cs typeface="Comic Sans MS"/>
              </a:rPr>
              <a:t>                                finally</a:t>
            </a:r>
            <a:endParaRPr lang="en-US" sz="48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330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body" idx="1"/>
          </p:nvPr>
        </p:nvSpPr>
        <p:spPr>
          <a:xfrm>
            <a:off x="595053" y="217038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en-GB" dirty="0"/>
              <a:t>             </a:t>
            </a:r>
            <a:r>
              <a:rPr lang="en-GB" dirty="0" smtClean="0"/>
              <a:t>     </a:t>
            </a:r>
            <a:endParaRPr sz="2800" dirty="0"/>
          </a:p>
        </p:txBody>
      </p:sp>
      <p:pic>
        <p:nvPicPr>
          <p:cNvPr id="272" name="Google Shape;2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56" y="1192365"/>
            <a:ext cx="1057250" cy="77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639" y="4143209"/>
            <a:ext cx="1592912" cy="89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7"/>
          <p:cNvSpPr/>
          <p:nvPr/>
        </p:nvSpPr>
        <p:spPr>
          <a:xfrm>
            <a:off x="683568" y="116632"/>
            <a:ext cx="977988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400" b="1" u="sng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Tuesday 10</a:t>
            </a:r>
            <a:r>
              <a:rPr lang="en-GB" sz="4400" b="1" u="sng" baseline="30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</a:t>
            </a:r>
            <a:r>
              <a:rPr lang="en-GB" sz="4400" b="1" u="sng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November 2020</a:t>
            </a:r>
            <a:r>
              <a:rPr lang="en-GB" sz="1800" b="1" u="sng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1800" b="1" u="sng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0180" y="4597786"/>
            <a:ext cx="693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.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2374" y="1142197"/>
            <a:ext cx="77311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/>
                <a:cs typeface="Comic Sans MS"/>
              </a:rPr>
              <a:t> </a:t>
            </a:r>
            <a:r>
              <a:rPr lang="en-US" sz="2400" dirty="0"/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6497" y="1319124"/>
            <a:ext cx="7359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052736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In this lesson, children will subtract a 2-digit </a:t>
            </a:r>
            <a:r>
              <a:rPr lang="en-US" sz="2400" dirty="0" smtClean="0">
                <a:latin typeface="Comic Sans MS"/>
                <a:cs typeface="Comic Sans MS"/>
              </a:rPr>
              <a:t>number from </a:t>
            </a:r>
            <a:r>
              <a:rPr lang="en-US" sz="2400" dirty="0">
                <a:latin typeface="Comic Sans MS"/>
                <a:cs typeface="Comic Sans MS"/>
              </a:rPr>
              <a:t>another 2-digit number with exchange. </a:t>
            </a:r>
            <a:r>
              <a:rPr lang="en-US" sz="2400" dirty="0" smtClean="0">
                <a:latin typeface="Comic Sans MS"/>
                <a:cs typeface="Comic Sans MS"/>
              </a:rPr>
              <a:t>They will </a:t>
            </a:r>
            <a:r>
              <a:rPr lang="en-US" sz="2400" dirty="0">
                <a:latin typeface="Comic Sans MS"/>
                <a:cs typeface="Comic Sans MS"/>
              </a:rPr>
              <a:t>do this by making the larger number </a:t>
            </a:r>
            <a:r>
              <a:rPr lang="en-US" sz="2400" dirty="0" smtClean="0">
                <a:latin typeface="Comic Sans MS"/>
                <a:cs typeface="Comic Sans MS"/>
              </a:rPr>
              <a:t>and subtracting </a:t>
            </a:r>
            <a:r>
              <a:rPr lang="en-US" sz="2400" dirty="0">
                <a:latin typeface="Comic Sans MS"/>
                <a:cs typeface="Comic Sans MS"/>
              </a:rPr>
              <a:t>the smaller number from it, resulting </a:t>
            </a:r>
            <a:r>
              <a:rPr lang="en-US" sz="2400" dirty="0" smtClean="0">
                <a:latin typeface="Comic Sans MS"/>
                <a:cs typeface="Comic Sans MS"/>
              </a:rPr>
              <a:t>in the difference</a:t>
            </a:r>
            <a:r>
              <a:rPr lang="en-US" sz="2400" dirty="0">
                <a:latin typeface="Comic Sans MS"/>
                <a:cs typeface="Comic Sans MS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9712" y="436510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Add and subtract numbers using concrete objects, pictorial representations, and mentally, including: two 2-digit numbers.</a:t>
            </a:r>
          </a:p>
          <a:p>
            <a:r>
              <a:rPr lang="en-US" sz="2400" dirty="0">
                <a:latin typeface="Comic Sans MS"/>
                <a:cs typeface="Comic Sans MS"/>
              </a:rPr>
              <a:t>• Solve problems with addition and subtraction: applying their increasing knowledge of mental and written methods.</a:t>
            </a:r>
          </a:p>
        </p:txBody>
      </p:sp>
    </p:spTree>
    <p:extLst>
      <p:ext uri="{BB962C8B-B14F-4D97-AF65-F5344CB8AC3E}">
        <p14:creationId xmlns:p14="http://schemas.microsoft.com/office/powerpoint/2010/main" val="107932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20 at 09.56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9" t="31482" r="29259" b="23777"/>
          <a:stretch/>
        </p:blipFill>
        <p:spPr>
          <a:xfrm>
            <a:off x="360933" y="240381"/>
            <a:ext cx="5994401" cy="632975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204708" y="1398626"/>
            <a:ext cx="2746203" cy="1853397"/>
          </a:xfrm>
          <a:prstGeom prst="wedgeEllipseCallout">
            <a:avLst>
              <a:gd name="adj1" fmla="val -52083"/>
              <a:gd name="adj2" fmla="val 6620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Have a look on the next slide to see how this can be solved.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4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20-11-09 at 20.31.2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1" t="21038" r="25633" b="23703"/>
          <a:stretch/>
        </p:blipFill>
        <p:spPr>
          <a:xfrm>
            <a:off x="1663233" y="274638"/>
            <a:ext cx="5231623" cy="6263754"/>
          </a:xfrm>
        </p:spPr>
      </p:pic>
    </p:spTree>
    <p:extLst>
      <p:ext uri="{BB962C8B-B14F-4D97-AF65-F5344CB8AC3E}">
        <p14:creationId xmlns:p14="http://schemas.microsoft.com/office/powerpoint/2010/main" val="229677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0 at 09.57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7" t="35037" r="31296" b="37408"/>
          <a:stretch/>
        </p:blipFill>
        <p:spPr>
          <a:xfrm>
            <a:off x="169332" y="169332"/>
            <a:ext cx="5130801" cy="3313643"/>
          </a:xfrm>
          <a:prstGeom prst="rect">
            <a:avLst/>
          </a:prstGeom>
        </p:spPr>
      </p:pic>
      <p:pic>
        <p:nvPicPr>
          <p:cNvPr id="6" name="Picture 5" descr="Screen Shot 2019-10-20 at 09.57.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2" t="61111" r="31482" b="16963"/>
          <a:stretch/>
        </p:blipFill>
        <p:spPr>
          <a:xfrm>
            <a:off x="3234267" y="3708400"/>
            <a:ext cx="5593035" cy="29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0-20 at 09.57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2" t="34148" r="31112" b="14889"/>
          <a:stretch/>
        </p:blipFill>
        <p:spPr>
          <a:xfrm>
            <a:off x="1710267" y="115241"/>
            <a:ext cx="5503333" cy="65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9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8394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worksheet.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Don’t forget to use bar models to help you to work it out and show all of your working out.   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6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267" y="948267"/>
            <a:ext cx="85174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Reflect</a:t>
            </a:r>
          </a:p>
          <a:p>
            <a:r>
              <a:rPr lang="en-US" sz="3200" b="1" dirty="0" smtClean="0"/>
              <a:t>Solve the following with a friend.</a:t>
            </a:r>
          </a:p>
          <a:p>
            <a:endParaRPr lang="en-US" sz="3200" b="1" u="sng" dirty="0"/>
          </a:p>
          <a:p>
            <a:r>
              <a:rPr lang="en-US" sz="3200" dirty="0" smtClean="0"/>
              <a:t>37 villains are defeated in total.  8 by </a:t>
            </a:r>
            <a:r>
              <a:rPr lang="en-US" sz="3200" dirty="0"/>
              <a:t>S</a:t>
            </a:r>
            <a:r>
              <a:rPr lang="en-US" sz="3200" dirty="0" smtClean="0"/>
              <a:t>piderman, 13 by Ironman and the rest by Captain America.  </a:t>
            </a:r>
          </a:p>
          <a:p>
            <a:endParaRPr lang="en-US" sz="3200" dirty="0"/>
          </a:p>
          <a:p>
            <a:r>
              <a:rPr lang="en-US" sz="3200" dirty="0" smtClean="0"/>
              <a:t>How many villains does Captain America defeat?  </a:t>
            </a:r>
          </a:p>
          <a:p>
            <a:endParaRPr lang="en-US" sz="3200" b="1" u="sng" dirty="0"/>
          </a:p>
          <a:p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26319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170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the worksheet.  Don’t forget to use bar models to help you to work it out and show all of your working out.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Southern</dc:creator>
  <cp:lastModifiedBy>Andrew Wheatley</cp:lastModifiedBy>
  <cp:revision>3</cp:revision>
  <dcterms:created xsi:type="dcterms:W3CDTF">2020-11-09T20:23:23Z</dcterms:created>
  <dcterms:modified xsi:type="dcterms:W3CDTF">2020-11-10T09:20:11Z</dcterms:modified>
</cp:coreProperties>
</file>