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9b661d19a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9b661d19a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9b661d19a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9b661d19a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9b661d19a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9b661d19a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9b661d19a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9b661d19a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Science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Thursday 12th November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are we learning?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300"/>
              <a:t>I can understand that dark is the absence of light. </a:t>
            </a:r>
            <a:endParaRPr sz="3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Recap- what are light sources?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Let’s have a think about what we discussed last week. What are light sources?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000"/>
              <a:t>How are shadows formed?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Our experiment 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Find a cardboard box. Add 1 viewing hole by making a small hole so that you are able to slightly see into the box.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Ask someone to put some objects into the box (without telling you what they are). 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Gradually, add more holes. Do the objects become clearer? What happens inside of the box? Why? </a:t>
            </a: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Your next job 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Now use the worksheet to draw a diagram of your box and the holes you have made in it.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Write a paragraph explaining what happens as you make more holes. Does any more light get into the box? Can you see more objects? </a:t>
            </a:r>
            <a:endParaRPr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