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C52EA-0998-4CAC-957B-F781E66D63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5ABB01-9847-4623-BE86-3A9C88C0EB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6C3E9-39DD-4D62-92D6-DFE0B558C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66761-6EA3-4B4F-BBB6-F09D1174B7F2}" type="datetimeFigureOut">
              <a:rPr lang="en-GB" smtClean="0"/>
              <a:t>29/11/2020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32462-14DB-49FA-BB64-C1F77829C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01498-03A5-4153-B295-7D2789B5E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5F032-C2E0-47F3-A07F-742C61DF3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130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55C6D-3F68-486A-948D-C53DB86AC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7B2F2C-049E-40B0-A626-41570112EB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C75B07-8DD7-4FDF-8F01-60ACC75D7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66761-6EA3-4B4F-BBB6-F09D1174B7F2}" type="datetimeFigureOut">
              <a:rPr lang="en-GB" smtClean="0"/>
              <a:t>29/11/2020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A9D060-A3D2-4F4B-B587-86E23BE85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00B60D-2136-431A-A309-722929743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5F032-C2E0-47F3-A07F-742C61DF3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690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7631A4-71A6-46D6-9396-5268D1BCCC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036674-9626-4A7A-8500-CA91B3B2F0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D63D5C-AF9E-4182-B6A3-395112D46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66761-6EA3-4B4F-BBB6-F09D1174B7F2}" type="datetimeFigureOut">
              <a:rPr lang="en-GB" smtClean="0"/>
              <a:t>29/11/2020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1852A6-D980-488F-84A7-55232D78E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59792-9059-46AB-AFE1-819E4E69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5F032-C2E0-47F3-A07F-742C61DF3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508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A37E4-3FBB-48F7-8A4E-3418B0508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1BEBE-987C-432F-B2DB-F094E7DF8F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F8BDD-704C-4B19-8771-8B3CEF249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66761-6EA3-4B4F-BBB6-F09D1174B7F2}" type="datetimeFigureOut">
              <a:rPr lang="en-GB" smtClean="0"/>
              <a:t>29/11/2020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83FC18-B089-4A15-A38A-276181B9E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7880A-C3A3-482E-9F32-361E43511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5F032-C2E0-47F3-A07F-742C61DF3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668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884A4-C4A6-47A0-9511-0DFD2E8F0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24E897-AE9C-42B2-90A9-F43152C11E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35B94-130E-4079-AF02-F99C46774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66761-6EA3-4B4F-BBB6-F09D1174B7F2}" type="datetimeFigureOut">
              <a:rPr lang="en-GB" smtClean="0"/>
              <a:t>29/11/2020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EDC5B7-30E3-4AFE-9175-7142E2DB5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49645-874B-411B-825A-C3C93FBB1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5F032-C2E0-47F3-A07F-742C61DF3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069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BCDA5-6B09-45F2-A630-73AE19C34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23C2A-37A9-4C38-89BA-193C1A51B1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E1A4E6-7438-4FA3-8A98-690737A1FA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D10799-3EDC-4EE4-B993-094A5C2AA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66761-6EA3-4B4F-BBB6-F09D1174B7F2}" type="datetimeFigureOut">
              <a:rPr lang="en-GB" smtClean="0"/>
              <a:t>29/11/2020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A6C899-A8B5-494D-BD29-93256B5B3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0B5E2D-11EF-4536-B9B9-57EDFB078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5F032-C2E0-47F3-A07F-742C61DF3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377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E1376-79B0-4F3A-992E-2855050B7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B5A00C-4CB0-42AD-A603-C295914C3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53EFB9-5B66-44F7-B003-E07DF6CC61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E09882-E906-4644-8F39-0F370F91FB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2FDDE3-B341-472D-A223-3DD6EFE6E2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39AA93-7AD4-4502-BB03-377C87FF5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66761-6EA3-4B4F-BBB6-F09D1174B7F2}" type="datetimeFigureOut">
              <a:rPr lang="en-GB" smtClean="0"/>
              <a:t>29/11/2020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00DC88-701C-4E69-BEB1-0ACBCBF60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353FCF-8D2E-4F80-8F85-1E490CD45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5F032-C2E0-47F3-A07F-742C61DF3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508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2FFE4-E7F9-4F27-A760-337A30D24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DE5CC6-6547-4D03-824D-D60F85791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66761-6EA3-4B4F-BBB6-F09D1174B7F2}" type="datetimeFigureOut">
              <a:rPr lang="en-GB" smtClean="0"/>
              <a:t>29/11/2020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E3A1BC-4F92-4EDF-B6E4-948946D69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094A3E-FE41-4A19-8D6F-CB5A2D056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5F032-C2E0-47F3-A07F-742C61DF3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782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0F16B2-AE3C-4989-9CCB-D83DA547B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66761-6EA3-4B4F-BBB6-F09D1174B7F2}" type="datetimeFigureOut">
              <a:rPr lang="en-GB" smtClean="0"/>
              <a:t>29/11/2020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BC95E9-02A3-4247-978A-A6D6C2D51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969FBD-E33A-4F96-9015-8569B8425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5F032-C2E0-47F3-A07F-742C61DF3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428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6B7A0-F58E-4AEA-A523-EA553C1C1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657BF-3F71-4997-ABEF-EDE1B2C2B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0D7C78-C32A-4BCD-912D-14C1E40D1B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8D9198-75EF-43EA-82C5-DCEBCABC3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66761-6EA3-4B4F-BBB6-F09D1174B7F2}" type="datetimeFigureOut">
              <a:rPr lang="en-GB" smtClean="0"/>
              <a:t>29/11/2020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58A6C0-8DE4-47EE-BE05-1F60F277D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01CEAD-54D5-4F02-9332-FA1A71E72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5F032-C2E0-47F3-A07F-742C61DF3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644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59A14-A639-411D-BD5A-177C7B8E5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292A0D-C342-4939-B737-2E0E372D6A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78BD9D-558D-4A90-AED9-3B005168F9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7F57CD-0A38-4E3A-A236-A88E5A9ED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66761-6EA3-4B4F-BBB6-F09D1174B7F2}" type="datetimeFigureOut">
              <a:rPr lang="en-GB" smtClean="0"/>
              <a:t>29/11/2020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4EDA55-C5F4-4A83-A20B-1EEB02244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D2AF5-7230-442C-B479-80A4356C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5F032-C2E0-47F3-A07F-742C61DF3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049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E8DCAD-04F4-473F-96D4-8E15C41B2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06792B-74BB-452B-B010-1323B3D80B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59A945-8FF6-43BF-8DD8-39439EA5CF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66761-6EA3-4B4F-BBB6-F09D1174B7F2}" type="datetimeFigureOut">
              <a:rPr lang="en-GB" smtClean="0"/>
              <a:t>29/11/2020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F50448-5C46-454C-B530-19DC91A3A2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AEFCC0-00B6-4D09-9AA6-209EE7FD04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5F032-C2E0-47F3-A07F-742C61DF3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268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78F48876-DE09-4CFD-AD4E-6012539FA9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9" t="5363" r="9355" b="7874"/>
          <a:stretch/>
        </p:blipFill>
        <p:spPr>
          <a:xfrm rot="16200000">
            <a:off x="2667000" y="-2667001"/>
            <a:ext cx="6858000" cy="121920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276CBF0-565E-4AC3-AAB6-460E217D52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80034" y="924339"/>
            <a:ext cx="1020418" cy="102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54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7A2DFE9F-4863-4148-8FB3-4DA13506244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9" t="12125" r="3688" b="3624"/>
          <a:stretch/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0DE8A7D-A3F8-429B-8C4D-BA928721D9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23443" y="327992"/>
            <a:ext cx="1364974" cy="136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42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, calendar&#10;&#10;Description automatically generated">
            <a:extLst>
              <a:ext uri="{FF2B5EF4-FFF2-40B4-BE49-F238E27FC236}">
                <a16:creationId xmlns:a16="http://schemas.microsoft.com/office/drawing/2014/main" id="{4090028B-0FA9-4A6D-AF1C-03C93C5E69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3" t="7101" r="10902" b="8454"/>
          <a:stretch/>
        </p:blipFill>
        <p:spPr>
          <a:xfrm rot="16200000">
            <a:off x="2667000" y="-2667002"/>
            <a:ext cx="6858001" cy="12192001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17E99B9-C435-417F-B400-D221E22897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rot="10800000" flipH="1">
            <a:off x="9613441" y="4717774"/>
            <a:ext cx="2141239" cy="173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89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D29FF700-A1FE-4E30-8B76-747839185B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8" t="9613" r="13993" b="8840"/>
          <a:stretch/>
        </p:blipFill>
        <p:spPr bwMode="auto">
          <a:xfrm rot="16200000">
            <a:off x="2667003" y="-2667002"/>
            <a:ext cx="6857999" cy="1219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2AF56F4-01AB-43C2-B61E-1AFA381646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61983" y="0"/>
            <a:ext cx="1414669" cy="117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8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61860-BE62-480F-81BA-504A9AE85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Task- reading and writing red words using look cover check </a:t>
            </a:r>
          </a:p>
        </p:txBody>
      </p:sp>
      <p:pic>
        <p:nvPicPr>
          <p:cNvPr id="4" name="Picture 3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142F0972-5BF6-4016-A1F4-FEA94A9C9B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1" t="10580" r="12190" b="4395"/>
          <a:stretch/>
        </p:blipFill>
        <p:spPr>
          <a:xfrm rot="16200000">
            <a:off x="3482423" y="23813"/>
            <a:ext cx="428625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928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3AA0645-6DFF-4787-9FE5-4CDA60C5CB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2" t="6521" r="7294" b="7681"/>
          <a:stretch/>
        </p:blipFill>
        <p:spPr bwMode="auto">
          <a:xfrm rot="16200000">
            <a:off x="2667000" y="-2667000"/>
            <a:ext cx="685800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043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lendar&#10;&#10;Description automatically generated">
            <a:extLst>
              <a:ext uri="{FF2B5EF4-FFF2-40B4-BE49-F238E27FC236}">
                <a16:creationId xmlns:a16="http://schemas.microsoft.com/office/drawing/2014/main" id="{DFBE9482-A253-454F-BCC9-C8F6BE2C5D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7" t="13864" r="8583"/>
          <a:stretch/>
        </p:blipFill>
        <p:spPr>
          <a:xfrm rot="16200000">
            <a:off x="2667000" y="-2667002"/>
            <a:ext cx="6858000" cy="121920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63C581C-1E0B-4CD1-8EF6-889901EF78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64416" y="129207"/>
            <a:ext cx="1603513" cy="160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20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1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7A3FD959-71D6-4CC0-8AD4-6FD7BCDA848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1" t="10580" r="12190" b="4395"/>
          <a:stretch/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A694A31-76EA-447C-B9BA-17765A013B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34261" y="129207"/>
            <a:ext cx="1311965" cy="131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00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A0D5D566-3852-48CC-ADFA-60E5560787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2" t="6522" r="8169" b="4975"/>
          <a:stretch/>
        </p:blipFill>
        <p:spPr>
          <a:xfrm rot="16200000">
            <a:off x="2680254" y="-2653751"/>
            <a:ext cx="6857999" cy="12165499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00D8F50-F4CD-4A99-B015-110D1AA628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70436" y="142460"/>
            <a:ext cx="1775791" cy="177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51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, calendar&#10;&#10;Description automatically generated">
            <a:extLst>
              <a:ext uri="{FF2B5EF4-FFF2-40B4-BE49-F238E27FC236}">
                <a16:creationId xmlns:a16="http://schemas.microsoft.com/office/drawing/2014/main" id="{FDCD9D6B-AF4C-40AB-9A17-FAD5D5D591B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0" t="7875" r="7294" b="6329"/>
          <a:stretch/>
        </p:blipFill>
        <p:spPr>
          <a:xfrm rot="16200000">
            <a:off x="2667000" y="-2667001"/>
            <a:ext cx="6858000" cy="121920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C2DE482-302C-4744-A832-050E3964F9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39131" y="208720"/>
            <a:ext cx="1789043" cy="178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68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0699E716-7608-42AF-A616-192BCA8549C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3" t="7548" r="7294" b="1921"/>
          <a:stretch/>
        </p:blipFill>
        <p:spPr>
          <a:xfrm rot="16200000">
            <a:off x="2667000" y="-2667002"/>
            <a:ext cx="6858000" cy="121920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C81BF05-DBB3-454E-A100-5826AEB78B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40348" y="288234"/>
            <a:ext cx="1974573" cy="197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69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, text&#10;&#10;Description automatically generated">
            <a:extLst>
              <a:ext uri="{FF2B5EF4-FFF2-40B4-BE49-F238E27FC236}">
                <a16:creationId xmlns:a16="http://schemas.microsoft.com/office/drawing/2014/main" id="{5919EBCB-2980-4CBD-BE9C-FE1F31B2E61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1" t="9034" r="3687" b="2271"/>
          <a:stretch/>
        </p:blipFill>
        <p:spPr>
          <a:xfrm rot="16200000">
            <a:off x="2673628" y="-2660375"/>
            <a:ext cx="6857999" cy="12178748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56F839C-EF76-4656-B98A-DF4422E743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53870" y="314738"/>
            <a:ext cx="1222513" cy="122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46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83156C0D-6E7C-4E17-A936-DE32E81715E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1" t="10773" r="7037" b="10193"/>
          <a:stretch/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0D7A39A-C6C3-42C1-9590-859C3F3103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56304" y="248478"/>
            <a:ext cx="1911626" cy="191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87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10</Words>
  <Application>Microsoft Office PowerPoint</Application>
  <PresentationFormat>Widescreen</PresentationFormat>
  <Paragraphs>1</Paragraphs>
  <Slides>13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Task- reading and writing red words using look cover check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georgia nelson</dc:creator>
  <cp:lastModifiedBy>georgia nelson</cp:lastModifiedBy>
  <cp:revision>7</cp:revision>
  <dcterms:created xsi:type="dcterms:W3CDTF">2020-11-29T19:25:32Z</dcterms:created>
  <dcterms:modified xsi:type="dcterms:W3CDTF">2020-11-29T23:33:26Z</dcterms:modified>
</cp:coreProperties>
</file>