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C15A-6B02-4597-A5AF-D7D98788F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3C361-56C1-433D-BD96-054A2C86C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13C7F-A214-4AFF-80E8-3F356DAD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D293C-B2F5-4E1F-BB4F-288B240A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18654-4DDE-4ACB-865D-8389C078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3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2EB4-146C-44DC-A6B6-0A316CD1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CE80A-B778-4D97-911A-EE9CA03E7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5A1D-A561-4417-A1D2-887FC666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19AC1-3855-4895-9663-B1B0316C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719D9-52F2-460D-A734-267D929B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8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09C19-51AF-4834-BED3-B56D04B29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45C58-D485-4DCF-BC79-D8F2E86D5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BF4F7-448A-4004-982D-4817DD84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8906A-BDF8-4385-8084-CF4CB7E9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A3517-6CC0-41FD-ADAD-8F9EB109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9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95FB-784A-41BB-8A4D-0422CFD8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77161-A395-48B0-8C86-9A05DD30F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22163-2CF8-4865-8B3A-D0ED68101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4C5EC-3649-4047-8051-2881E2ECC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4A33-298D-49E9-8257-86B21B86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00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4335-B048-4A6E-9599-DAAEEF5A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598C-2848-4580-9F9B-EC6883BC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8F3B1-D48F-4D5B-8CF2-6B4F54A3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F4A1-D814-4D18-ABC1-C9003F2D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92B7-1809-42BD-85C1-2A35D099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B3B0-83DF-4FF4-8EC7-777ADD69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672A7-08B1-44BF-8414-55558BF66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848C0-94D3-4076-A533-3CF39A9A9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A2C85-F943-41A9-818F-015CD7C5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2EA27-A482-41F6-A631-FC3F2614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A166-B7AB-4517-A037-086B3BDF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61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C87-1DFA-4D52-A227-D931778D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F0EB-5B4F-4050-A054-5681BADB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C1EE7-43DB-404B-A8EF-A8714FD36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489C5-C7C7-4FEB-92AB-95D4F442D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4ECB4-CF5C-4362-9BAE-B62B605D8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C6C2A-4EA9-442D-9575-BBE807D6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C5361-A110-4B05-9217-A9268DF30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DB2A1-07BA-470A-B6EA-B3CCEC65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3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C5A4-84B6-4D44-80B6-77748996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A5D0E-6E74-40A6-93B6-2F3DC492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20889-0C34-43E6-B092-44096F38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9C107-E1D2-4236-874E-7C5CD595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2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1FB3F-B821-427E-9AE3-790F47A4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1786C-B079-4AB3-8BB9-BE73962A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30CBD-92A0-4661-A1F5-1177093C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12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C515-6C4B-4111-950E-2E209F28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8B4E8-C2F0-4C7B-9798-662B8E18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545DD-2ED5-40D9-B55C-303FB2516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E5352-E329-493A-8CA8-A7747281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E9FC5-1BBA-4882-B497-86C3CE17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5E4E-A22F-4F99-B2B5-2208D924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8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20F7-24EE-437C-92B3-1221A15B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AC47B-7127-4C48-825E-1B707B7CD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771-AFD1-481D-B39C-7721F403C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AD500-4B20-440B-8027-BC9864FC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0AFED-B841-40DB-BE0A-FA0BB7C6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6B969-69FF-4C12-97DB-2C00F907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17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7F0A7-67F7-42F5-B8DA-6CCA79BB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871F9-F04E-4945-8905-C68931216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B631-093F-4C46-B5C3-C8A6BA21A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740B-399F-4625-A79F-F5CC51443B69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5B2C7-96EF-48FC-8540-458952CC2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36F3-E919-462E-B84A-EBC19F88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43C43-828D-48A1-8DF7-3A2FB624CF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2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calendar&#10;&#10;Description automatically generated">
            <a:extLst>
              <a:ext uri="{FF2B5EF4-FFF2-40B4-BE49-F238E27FC236}">
                <a16:creationId xmlns:a16="http://schemas.microsoft.com/office/drawing/2014/main" id="{7AB9839F-6886-4BA2-9836-30BA18802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8" r="3607" b="1885"/>
          <a:stretch/>
        </p:blipFill>
        <p:spPr>
          <a:xfrm rot="16200000">
            <a:off x="2667002" y="-2667001"/>
            <a:ext cx="6858000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BE67F5-9332-49D4-AEA1-85EF444C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8" y="871330"/>
            <a:ext cx="1378226" cy="13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41C4B-57DD-4A70-ADE8-AFD5FBD7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4" t="14831" r="15024" b="6521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520730-EEC8-4737-A5A3-4045C1957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1496" y="0"/>
            <a:ext cx="1457739" cy="14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599-5974-4EC7-AD34-BAA58B45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Monday Task- Hold a sentence –look, cover, write and self mark.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C4BD2-7F5D-4BCF-84A8-BC1942A03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8800" dirty="0">
                <a:latin typeface="Comic Sans MS" panose="030F0702030302020204" pitchFamily="66" charset="0"/>
              </a:rPr>
              <a:t>The bad fox bit the hen. </a:t>
            </a:r>
          </a:p>
        </p:txBody>
      </p:sp>
    </p:spTree>
    <p:extLst>
      <p:ext uri="{BB962C8B-B14F-4D97-AF65-F5344CB8AC3E}">
        <p14:creationId xmlns:p14="http://schemas.microsoft.com/office/powerpoint/2010/main" val="73279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0BAB72-6022-4665-B3D2-145245935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0966" r="9099" b="2077"/>
          <a:stretch/>
        </p:blipFill>
        <p:spPr bwMode="auto">
          <a:xfrm rot="16200000">
            <a:off x="2667000" y="-2667002"/>
            <a:ext cx="685800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9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D430CE-8E7B-4255-AC8C-7E9074F06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12125" r="17343" b="5169"/>
          <a:stretch/>
        </p:blipFill>
        <p:spPr bwMode="auto">
          <a:xfrm rot="16200000">
            <a:off x="2667002" y="-2667003"/>
            <a:ext cx="6857999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431D16-0BFA-4DD3-A954-4FCD7241A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504" y="208721"/>
            <a:ext cx="1099931" cy="109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F4DEA-D009-4CC3-9599-A8021A3015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14" t="9807" r="9355" b="2270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6721CB-BBCE-4C34-875E-EBF88503D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8339" y="208721"/>
            <a:ext cx="1673087" cy="16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0816640-81DD-4F29-ABD1-E5C4501E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10821" r="11868" b="5120"/>
          <a:stretch/>
        </p:blipFill>
        <p:spPr bwMode="auto">
          <a:xfrm rot="16200000">
            <a:off x="2667003" y="-2667002"/>
            <a:ext cx="685799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EF605-9F74-4F79-A744-886BABA2F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261729"/>
            <a:ext cx="1497495" cy="14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CA9085-624B-414A-90DE-0E27C767C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3" t="11546" r="14509" b="4782"/>
          <a:stretch/>
        </p:blipFill>
        <p:spPr>
          <a:xfrm rot="16200000">
            <a:off x="2667001" y="-2667000"/>
            <a:ext cx="6858002" cy="12192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34ECDC-D750-4C04-AED1-77715C747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2956" y="221973"/>
            <a:ext cx="1444487" cy="14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12919-7594-417A-B4A4-27BD4BD21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2" t="10579" r="5233" b="2658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E97559-A1A7-497F-80E1-3DF6CEC91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4174" y="221973"/>
            <a:ext cx="1577009" cy="1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D1819-D9B2-4151-A0B7-A662861B9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65" t="14831" r="12963" b="4589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FE3B3-1174-4E5F-B6AF-EE9D28905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52" y="2835965"/>
            <a:ext cx="1573696" cy="1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31344-4CE9-41D7-B02B-1C12AA6C7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9" t="14058" r="8326" b="4976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B8B969-6D91-41D0-BCEA-60E1E6706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4931" y="208722"/>
            <a:ext cx="1302026" cy="13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</Words>
  <Application>Microsoft Office PowerPoint</Application>
  <PresentationFormat>Widescreen</PresentationFormat>
  <Paragraphs>2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Monday Task- Hold a sentence –look, cover, write and self mark.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5</cp:revision>
  <dcterms:created xsi:type="dcterms:W3CDTF">2020-11-29T20:02:41Z</dcterms:created>
  <dcterms:modified xsi:type="dcterms:W3CDTF">2020-11-29T23:19:36Z</dcterms:modified>
</cp:coreProperties>
</file>