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30"/>
  </p:notesMasterIdLst>
  <p:sldIdLst>
    <p:sldId id="296" r:id="rId11"/>
    <p:sldId id="297" r:id="rId12"/>
    <p:sldId id="351" r:id="rId13"/>
    <p:sldId id="362" r:id="rId14"/>
    <p:sldId id="299" r:id="rId15"/>
    <p:sldId id="363" r:id="rId16"/>
    <p:sldId id="365" r:id="rId17"/>
    <p:sldId id="336" r:id="rId18"/>
    <p:sldId id="354" r:id="rId19"/>
    <p:sldId id="367" r:id="rId20"/>
    <p:sldId id="368" r:id="rId21"/>
    <p:sldId id="369" r:id="rId22"/>
    <p:sldId id="370" r:id="rId23"/>
    <p:sldId id="357" r:id="rId24"/>
    <p:sldId id="358" r:id="rId25"/>
    <p:sldId id="371" r:id="rId26"/>
    <p:sldId id="372" r:id="rId27"/>
    <p:sldId id="373" r:id="rId28"/>
    <p:sldId id="35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77" userDrawn="1">
          <p15:clr>
            <a:srgbClr val="A4A3A4"/>
          </p15:clr>
        </p15:guide>
        <p15:guide id="2" pos="26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-1584" y="-112"/>
      </p:cViewPr>
      <p:guideLst>
        <p:guide orient="horz" pos="777"/>
        <p:guide pos="2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Master" Target="slideMasters/slideMaster6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1" Type="http://schemas.openxmlformats.org/officeDocument/2006/relationships/slide" Target="slides/slide1.xml"/><Relationship Id="rId12" Type="http://schemas.openxmlformats.org/officeDocument/2006/relationships/slide" Target="slides/slide2.xml"/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3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559F8C00-AA8C-47ED-BB03-7E8391392F09}"/>
    <pc:docChg chg="custSel modSld">
      <pc:chgData name="James Clegg" userId="c6df1435-7a36-4b38-be4d-16e68e91152f" providerId="ADAL" clId="{559F8C00-AA8C-47ED-BB03-7E8391392F09}" dt="2020-10-23T13:50:19.324" v="16"/>
      <pc:docMkLst>
        <pc:docMk/>
      </pc:docMkLst>
      <pc:sldChg chg="modTransition">
        <pc:chgData name="James Clegg" userId="c6df1435-7a36-4b38-be4d-16e68e91152f" providerId="ADAL" clId="{559F8C00-AA8C-47ED-BB03-7E8391392F09}" dt="2020-10-23T13:50:19.324" v="16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559F8C00-AA8C-47ED-BB03-7E8391392F09}" dt="2020-10-23T13:50:19.324" v="16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559F8C00-AA8C-47ED-BB03-7E8391392F09}" dt="2020-10-23T13:50:19.324" v="16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3707233491" sldId="336"/>
        </pc:sldMkLst>
        <pc:picChg chg="del">
          <ac:chgData name="James Clegg" userId="c6df1435-7a36-4b38-be4d-16e68e91152f" providerId="ADAL" clId="{559F8C00-AA8C-47ED-BB03-7E8391392F09}" dt="2020-10-23T13:48:57.752" v="4" actId="478"/>
          <ac:picMkLst>
            <pc:docMk/>
            <pc:sldMk cId="3707233491" sldId="336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824261515" sldId="351"/>
        </pc:sldMkLst>
        <pc:picChg chg="del">
          <ac:chgData name="James Clegg" userId="c6df1435-7a36-4b38-be4d-16e68e91152f" providerId="ADAL" clId="{559F8C00-AA8C-47ED-BB03-7E8391392F09}" dt="2020-10-23T13:48:45.137" v="0" actId="478"/>
          <ac:picMkLst>
            <pc:docMk/>
            <pc:sldMk cId="1824261515" sldId="351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176092896" sldId="354"/>
        </pc:sldMkLst>
        <pc:picChg chg="del">
          <ac:chgData name="James Clegg" userId="c6df1435-7a36-4b38-be4d-16e68e91152f" providerId="ADAL" clId="{559F8C00-AA8C-47ED-BB03-7E8391392F09}" dt="2020-10-23T13:49:00.502" v="5" actId="478"/>
          <ac:picMkLst>
            <pc:docMk/>
            <pc:sldMk cId="1176092896" sldId="354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2575958975" sldId="357"/>
        </pc:sldMkLst>
        <pc:picChg chg="del">
          <ac:chgData name="James Clegg" userId="c6df1435-7a36-4b38-be4d-16e68e91152f" providerId="ADAL" clId="{559F8C00-AA8C-47ED-BB03-7E8391392F09}" dt="2020-10-23T13:49:15.127" v="10" actId="478"/>
          <ac:picMkLst>
            <pc:docMk/>
            <pc:sldMk cId="2575958975" sldId="357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447416550" sldId="358"/>
        </pc:sldMkLst>
        <pc:picChg chg="del">
          <ac:chgData name="James Clegg" userId="c6df1435-7a36-4b38-be4d-16e68e91152f" providerId="ADAL" clId="{559F8C00-AA8C-47ED-BB03-7E8391392F09}" dt="2020-10-23T13:49:18.967" v="11" actId="478"/>
          <ac:picMkLst>
            <pc:docMk/>
            <pc:sldMk cId="447416550" sldId="358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3387092427" sldId="359"/>
        </pc:sldMkLst>
        <pc:picChg chg="del">
          <ac:chgData name="James Clegg" userId="c6df1435-7a36-4b38-be4d-16e68e91152f" providerId="ADAL" clId="{559F8C00-AA8C-47ED-BB03-7E8391392F09}" dt="2020-10-23T13:49:57.219" v="15" actId="478"/>
          <ac:picMkLst>
            <pc:docMk/>
            <pc:sldMk cId="3387092427" sldId="359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838950771" sldId="362"/>
        </pc:sldMkLst>
        <pc:picChg chg="del">
          <ac:chgData name="James Clegg" userId="c6df1435-7a36-4b38-be4d-16e68e91152f" providerId="ADAL" clId="{559F8C00-AA8C-47ED-BB03-7E8391392F09}" dt="2020-10-23T13:48:48.200" v="1" actId="478"/>
          <ac:picMkLst>
            <pc:docMk/>
            <pc:sldMk cId="838950771" sldId="362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3210161329" sldId="363"/>
        </pc:sldMkLst>
        <pc:picChg chg="del">
          <ac:chgData name="James Clegg" userId="c6df1435-7a36-4b38-be4d-16e68e91152f" providerId="ADAL" clId="{559F8C00-AA8C-47ED-BB03-7E8391392F09}" dt="2020-10-23T13:48:51.787" v="2" actId="478"/>
          <ac:picMkLst>
            <pc:docMk/>
            <pc:sldMk cId="3210161329" sldId="363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008353624" sldId="365"/>
        </pc:sldMkLst>
        <pc:picChg chg="del">
          <ac:chgData name="James Clegg" userId="c6df1435-7a36-4b38-be4d-16e68e91152f" providerId="ADAL" clId="{559F8C00-AA8C-47ED-BB03-7E8391392F09}" dt="2020-10-23T13:48:54.790" v="3" actId="478"/>
          <ac:picMkLst>
            <pc:docMk/>
            <pc:sldMk cId="1008353624" sldId="365"/>
            <ac:picMk id="10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2842423877" sldId="367"/>
        </pc:sldMkLst>
        <pc:picChg chg="del">
          <ac:chgData name="James Clegg" userId="c6df1435-7a36-4b38-be4d-16e68e91152f" providerId="ADAL" clId="{559F8C00-AA8C-47ED-BB03-7E8391392F09}" dt="2020-10-23T13:49:03.273" v="6" actId="478"/>
          <ac:picMkLst>
            <pc:docMk/>
            <pc:sldMk cId="2842423877" sldId="367"/>
            <ac:picMk id="8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649881034" sldId="368"/>
        </pc:sldMkLst>
        <pc:picChg chg="del">
          <ac:chgData name="James Clegg" userId="c6df1435-7a36-4b38-be4d-16e68e91152f" providerId="ADAL" clId="{559F8C00-AA8C-47ED-BB03-7E8391392F09}" dt="2020-10-23T13:49:05.954" v="7" actId="478"/>
          <ac:picMkLst>
            <pc:docMk/>
            <pc:sldMk cId="649881034" sldId="368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12329749" sldId="369"/>
        </pc:sldMkLst>
        <pc:picChg chg="del">
          <ac:chgData name="James Clegg" userId="c6df1435-7a36-4b38-be4d-16e68e91152f" providerId="ADAL" clId="{559F8C00-AA8C-47ED-BB03-7E8391392F09}" dt="2020-10-23T13:49:09.079" v="8" actId="478"/>
          <ac:picMkLst>
            <pc:docMk/>
            <pc:sldMk cId="112329749" sldId="369"/>
            <ac:picMk id="1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3481966438" sldId="370"/>
        </pc:sldMkLst>
        <pc:picChg chg="del">
          <ac:chgData name="James Clegg" userId="c6df1435-7a36-4b38-be4d-16e68e91152f" providerId="ADAL" clId="{559F8C00-AA8C-47ED-BB03-7E8391392F09}" dt="2020-10-23T13:49:12.582" v="9" actId="478"/>
          <ac:picMkLst>
            <pc:docMk/>
            <pc:sldMk cId="3481966438" sldId="370"/>
            <ac:picMk id="9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763300665" sldId="371"/>
        </pc:sldMkLst>
        <pc:picChg chg="del">
          <ac:chgData name="James Clegg" userId="c6df1435-7a36-4b38-be4d-16e68e91152f" providerId="ADAL" clId="{559F8C00-AA8C-47ED-BB03-7E8391392F09}" dt="2020-10-23T13:49:21.634" v="12" actId="478"/>
          <ac:picMkLst>
            <pc:docMk/>
            <pc:sldMk cId="1763300665" sldId="371"/>
            <ac:picMk id="7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2568638085" sldId="372"/>
        </pc:sldMkLst>
        <pc:picChg chg="del">
          <ac:chgData name="James Clegg" userId="c6df1435-7a36-4b38-be4d-16e68e91152f" providerId="ADAL" clId="{559F8C00-AA8C-47ED-BB03-7E8391392F09}" dt="2020-10-23T13:49:25.609" v="13" actId="478"/>
          <ac:picMkLst>
            <pc:docMk/>
            <pc:sldMk cId="2568638085" sldId="372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559F8C00-AA8C-47ED-BB03-7E8391392F09}" dt="2020-10-23T13:50:19.324" v="16"/>
        <pc:sldMkLst>
          <pc:docMk/>
          <pc:sldMk cId="1179069690" sldId="373"/>
        </pc:sldMkLst>
        <pc:picChg chg="del">
          <ac:chgData name="James Clegg" userId="c6df1435-7a36-4b38-be4d-16e68e91152f" providerId="ADAL" clId="{559F8C00-AA8C-47ED-BB03-7E8391392F09}" dt="2020-10-23T13:49:54.158" v="14" actId="478"/>
          <ac:picMkLst>
            <pc:docMk/>
            <pc:sldMk cId="1179069690" sldId="373"/>
            <ac:picMk id="6" creationId="{00000000-0000-0000-0000-000000000000}"/>
          </ac:picMkLst>
        </pc:picChg>
      </pc:sldChg>
    </pc:docChg>
  </pc:docChgLst>
  <pc:docChgLst>
    <pc:chgData name="James Clegg" userId="c6df1435-7a36-4b38-be4d-16e68e91152f" providerId="ADAL" clId="{CCD45EEB-FCD0-444D-88A0-92A35E89348D}"/>
    <pc:docChg chg="custSel modSld">
      <pc:chgData name="James Clegg" userId="c6df1435-7a36-4b38-be4d-16e68e91152f" providerId="ADAL" clId="{CCD45EEB-FCD0-444D-88A0-92A35E89348D}" dt="2020-10-23T13:36:55.642" v="9"/>
      <pc:docMkLst>
        <pc:docMk/>
      </pc:docMkLst>
      <pc:sldChg chg="delSp modTransition delAnim">
        <pc:chgData name="James Clegg" userId="c6df1435-7a36-4b38-be4d-16e68e91152f" providerId="ADAL" clId="{CCD45EEB-FCD0-444D-88A0-92A35E89348D}" dt="2020-10-22T14:30:41.887" v="2"/>
        <pc:sldMkLst>
          <pc:docMk/>
          <pc:sldMk cId="895466786" sldId="299"/>
        </pc:sldMkLst>
        <pc:picChg chg="del">
          <ac:chgData name="James Clegg" userId="c6df1435-7a36-4b38-be4d-16e68e91152f" providerId="ADAL" clId="{CCD45EEB-FCD0-444D-88A0-92A35E89348D}" dt="2020-10-22T14:30:37.968" v="0" actId="478"/>
          <ac:picMkLst>
            <pc:docMk/>
            <pc:sldMk cId="895466786" sldId="299"/>
            <ac:picMk id="3" creationId="{00000000-0000-0000-0000-000000000000}"/>
          </ac:picMkLst>
        </pc:picChg>
      </pc:sldChg>
      <pc:sldChg chg="modAnim">
        <pc:chgData name="James Clegg" userId="c6df1435-7a36-4b38-be4d-16e68e91152f" providerId="ADAL" clId="{CCD45EEB-FCD0-444D-88A0-92A35E89348D}" dt="2020-10-23T13:36:18.075" v="8"/>
        <pc:sldMkLst>
          <pc:docMk/>
          <pc:sldMk cId="447416550" sldId="358"/>
        </pc:sldMkLst>
      </pc:sldChg>
      <pc:sldChg chg="modSp">
        <pc:chgData name="James Clegg" userId="c6df1435-7a36-4b38-be4d-16e68e91152f" providerId="ADAL" clId="{CCD45EEB-FCD0-444D-88A0-92A35E89348D}" dt="2020-10-23T13:25:14.757" v="7" actId="20577"/>
        <pc:sldMkLst>
          <pc:docMk/>
          <pc:sldMk cId="1008353624" sldId="365"/>
        </pc:sldMkLst>
        <pc:spChg chg="mod">
          <ac:chgData name="James Clegg" userId="c6df1435-7a36-4b38-be4d-16e68e91152f" providerId="ADAL" clId="{CCD45EEB-FCD0-444D-88A0-92A35E89348D}" dt="2020-10-23T13:25:14.757" v="7" actId="20577"/>
          <ac:spMkLst>
            <pc:docMk/>
            <pc:sldMk cId="1008353624" sldId="365"/>
            <ac:spMk id="53" creationId="{2B8EB8C1-452F-4104-BC41-126469FD47F3}"/>
          </ac:spMkLst>
        </pc:spChg>
        <pc:spChg chg="mod">
          <ac:chgData name="James Clegg" userId="c6df1435-7a36-4b38-be4d-16e68e91152f" providerId="ADAL" clId="{CCD45EEB-FCD0-444D-88A0-92A35E89348D}" dt="2020-10-23T13:25:12.315" v="6" actId="20577"/>
          <ac:spMkLst>
            <pc:docMk/>
            <pc:sldMk cId="1008353624" sldId="365"/>
            <ac:spMk id="54" creationId="{2B8EB8C1-452F-4104-BC41-126469FD47F3}"/>
          </ac:spMkLst>
        </pc:spChg>
      </pc:sldChg>
      <pc:sldChg chg="modAnim">
        <pc:chgData name="James Clegg" userId="c6df1435-7a36-4b38-be4d-16e68e91152f" providerId="ADAL" clId="{CCD45EEB-FCD0-444D-88A0-92A35E89348D}" dt="2020-10-23T13:36:55.642" v="9"/>
        <pc:sldMkLst>
          <pc:docMk/>
          <pc:sldMk cId="1763300665" sldId="3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20/11/2020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397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28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56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872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41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06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Dora, Whitney and Teddy are on a role now.</a:t>
            </a:r>
          </a:p>
          <a:p>
            <a:r>
              <a:rPr lang="en-GB" dirty="0"/>
              <a:t>But this one looks different! Let’s see if they can use what they know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Whitney knows that 100 take away 40 is equal to 60</a:t>
            </a:r>
          </a:p>
          <a:p>
            <a:endParaRPr lang="en-GB" dirty="0"/>
          </a:p>
          <a:p>
            <a:r>
              <a:rPr lang="en-GB" dirty="0"/>
              <a:t>And Dora knows that 60 take away 2 is equal  to 58</a:t>
            </a:r>
          </a:p>
          <a:p>
            <a:endParaRPr lang="en-GB" dirty="0"/>
          </a:p>
          <a:p>
            <a:r>
              <a:rPr lang="en-GB" dirty="0"/>
              <a:t>So Teddy has realised that 100 takeaway 42 must be equal to 58</a:t>
            </a:r>
          </a:p>
          <a:p>
            <a:endParaRPr lang="en-GB" dirty="0"/>
          </a:p>
          <a:p>
            <a:r>
              <a:rPr lang="en-GB" dirty="0"/>
              <a:t>Great team work guys!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CA6A06-5626-43D6-8192-CD2064519A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79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Relationship Id="rId3" Type="http://schemas.openxmlformats.org/officeDocument/2006/relationships/image" Target="../media/image4.jpg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5.xml"/><Relationship Id="rId3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7.xml"/><Relationship Id="rId3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25.png"/><Relationship Id="rId11" Type="http://schemas.openxmlformats.org/officeDocument/2006/relationships/image" Target="../media/image16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21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7" Type="http://schemas.openxmlformats.org/officeDocument/2006/relationships/image" Target="../media/image2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2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21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5.png"/><Relationship Id="rId5" Type="http://schemas.openxmlformats.org/officeDocument/2006/relationships/image" Target="../media/image10.png"/><Relationship Id="rId6" Type="http://schemas.openxmlformats.org/officeDocument/2006/relationships/image" Target="../media/image17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15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7.png"/><Relationship Id="rId8" Type="http://schemas.openxmlformats.org/officeDocument/2006/relationships/image" Target="../media/image15.png"/><Relationship Id="rId9" Type="http://schemas.openxmlformats.org/officeDocument/2006/relationships/image" Target="../media/image25.png"/><Relationship Id="rId10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12.png"/><Relationship Id="rId13" Type="http://schemas.openxmlformats.org/officeDocument/2006/relationships/image" Target="../media/image11.png"/><Relationship Id="rId14" Type="http://schemas.openxmlformats.org/officeDocument/2006/relationships/image" Target="../media/image28.png"/><Relationship Id="rId15" Type="http://schemas.openxmlformats.org/officeDocument/2006/relationships/image" Target="../media/image33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7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1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Relationship Id="rId9" Type="http://schemas.openxmlformats.org/officeDocument/2006/relationships/image" Target="../media/image17.png"/><Relationship Id="rId10" Type="http://schemas.openxmlformats.org/officeDocument/2006/relationships/image" Target="../media/image25.png"/><Relationship Id="rId11" Type="http://schemas.openxmlformats.org/officeDocument/2006/relationships/image" Target="../media/image16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909" y="2231032"/>
            <a:ext cx="595021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860" y="1127653"/>
            <a:ext cx="6588913" cy="4305993"/>
            <a:chOff x="830860" y="1127653"/>
            <a:chExt cx="6588913" cy="4305993"/>
          </a:xfrm>
        </p:grpSpPr>
        <p:grpSp>
          <p:nvGrpSpPr>
            <p:cNvPr id="3" name="Group 2"/>
            <p:cNvGrpSpPr/>
            <p:nvPr/>
          </p:nvGrpSpPr>
          <p:grpSpPr>
            <a:xfrm rot="19674198">
              <a:off x="4792998" y="1468041"/>
              <a:ext cx="2626775" cy="3212746"/>
              <a:chOff x="4312191" y="2373300"/>
              <a:chExt cx="2626775" cy="321274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312191" y="23733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2165281">
              <a:off x="830860" y="1127653"/>
              <a:ext cx="5292733" cy="4305993"/>
              <a:chOff x="1493833" y="1127653"/>
              <a:chExt cx="5292733" cy="430599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159791" y="22209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504133" y="2220900"/>
                <a:ext cx="1655658" cy="21696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3075381" y="1127653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93833" y="3301917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654836" y="33019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5790"/>
            <a:ext cx="1001537" cy="8923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0521"/>
            <a:ext cx="1001537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71515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11949"/>
            <a:ext cx="892336" cy="7862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06947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32176"/>
            <a:ext cx="1001537" cy="998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55790"/>
            <a:ext cx="892336" cy="8205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89897"/>
            <a:ext cx="892336" cy="8829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9450"/>
            <a:ext cx="1001537" cy="1135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47015"/>
            <a:ext cx="892336" cy="8923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6" y="207861"/>
            <a:ext cx="848655" cy="8455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32" y="1876192"/>
            <a:ext cx="892336" cy="892336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3687992" y="2029972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42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34826 0.380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190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4201 0.38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1" y="19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85185E-6 L -0.14982 0.66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860" y="1127653"/>
            <a:ext cx="6588913" cy="4305993"/>
            <a:chOff x="830860" y="1127653"/>
            <a:chExt cx="6588913" cy="4305993"/>
          </a:xfrm>
        </p:grpSpPr>
        <p:grpSp>
          <p:nvGrpSpPr>
            <p:cNvPr id="3" name="Group 2"/>
            <p:cNvGrpSpPr/>
            <p:nvPr/>
          </p:nvGrpSpPr>
          <p:grpSpPr>
            <a:xfrm rot="19674198">
              <a:off x="4792998" y="1468041"/>
              <a:ext cx="2626775" cy="3212746"/>
              <a:chOff x="4312191" y="2373300"/>
              <a:chExt cx="2626775" cy="3212746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312191" y="23733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 rot="2165281">
              <a:off x="830860" y="1127653"/>
              <a:ext cx="5292733" cy="4305993"/>
              <a:chOff x="1493833" y="1127653"/>
              <a:chExt cx="5292733" cy="4305993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159791" y="22209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H="1">
                <a:off x="2504133" y="2220900"/>
                <a:ext cx="1655658" cy="21696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" name="Oval 1"/>
              <p:cNvSpPr/>
              <p:nvPr/>
            </p:nvSpPr>
            <p:spPr>
              <a:xfrm>
                <a:off x="3075381" y="1127653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93833" y="3301917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654836" y="33019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5790"/>
            <a:ext cx="1001537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71515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11949"/>
            <a:ext cx="892336" cy="7862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06947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32176"/>
            <a:ext cx="1001537" cy="998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55790"/>
            <a:ext cx="892336" cy="8205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89897"/>
            <a:ext cx="892336" cy="8829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9450"/>
            <a:ext cx="1001537" cy="1135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47015"/>
            <a:ext cx="892336" cy="8923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6" y="207861"/>
            <a:ext cx="848655" cy="8455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0521"/>
            <a:ext cx="1001537" cy="89233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2693" y="4473506"/>
            <a:ext cx="747045" cy="74704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5356937" y="46161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99" y="149171"/>
            <a:ext cx="892336" cy="8923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75" y="136610"/>
            <a:ext cx="892336" cy="89233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687992" y="2029972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988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26875 0.3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2223 0.653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" y="3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0.21875 0.4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4815118">
            <a:off x="1351196" y="2286084"/>
            <a:ext cx="2732102" cy="3123021"/>
            <a:chOff x="4206864" y="2463025"/>
            <a:chExt cx="2732102" cy="3123021"/>
          </a:xfrm>
        </p:grpSpPr>
        <p:cxnSp>
          <p:nvCxnSpPr>
            <p:cNvPr id="30" name="Straight Connector 29"/>
            <p:cNvCxnSpPr/>
            <p:nvPr/>
          </p:nvCxnSpPr>
          <p:spPr>
            <a:xfrm rot="16784882" flipH="1">
              <a:off x="4212916" y="2456973"/>
              <a:ext cx="1145459" cy="115756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4807236" y="3454318"/>
              <a:ext cx="2131730" cy="21317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8" name="Group 57"/>
          <p:cNvGrpSpPr/>
          <p:nvPr/>
        </p:nvGrpSpPr>
        <p:grpSpPr>
          <a:xfrm rot="21165423">
            <a:off x="4227690" y="2164430"/>
            <a:ext cx="2707703" cy="3145947"/>
            <a:chOff x="4231263" y="2440099"/>
            <a:chExt cx="2707703" cy="3145947"/>
          </a:xfrm>
        </p:grpSpPr>
        <p:cxnSp>
          <p:nvCxnSpPr>
            <p:cNvPr id="59" name="Straight Connector 58"/>
            <p:cNvCxnSpPr/>
            <p:nvPr/>
          </p:nvCxnSpPr>
          <p:spPr>
            <a:xfrm rot="434577">
              <a:off x="4231263" y="2440099"/>
              <a:ext cx="1136358" cy="121185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4807236" y="3454318"/>
              <a:ext cx="2131730" cy="21317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Oval 1"/>
          <p:cNvSpPr/>
          <p:nvPr/>
        </p:nvSpPr>
        <p:spPr>
          <a:xfrm rot="2165281">
            <a:off x="3052558" y="1336876"/>
            <a:ext cx="2131730" cy="21317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629942" y="2029972"/>
            <a:ext cx="1010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£20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693" y="1666848"/>
            <a:ext cx="747045" cy="74704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5356937" y="180953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32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20468 0.4912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2456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20122 0.499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2497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479" y="332509"/>
            <a:ext cx="1675766" cy="9267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400246" y="2216428"/>
            <a:ext cx="3715888" cy="2300688"/>
            <a:chOff x="4723096" y="2785401"/>
            <a:chExt cx="3093262" cy="1915191"/>
          </a:xfrm>
        </p:grpSpPr>
        <p:grpSp>
          <p:nvGrpSpPr>
            <p:cNvPr id="35" name="Group 34"/>
            <p:cNvGrpSpPr/>
            <p:nvPr/>
          </p:nvGrpSpPr>
          <p:grpSpPr>
            <a:xfrm rot="18798589">
              <a:off x="6563524" y="2691605"/>
              <a:ext cx="1159038" cy="1346630"/>
              <a:chOff x="4231263" y="2440099"/>
              <a:chExt cx="2707703" cy="3145947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434577">
                <a:off x="4231263" y="2440099"/>
                <a:ext cx="1136358" cy="12118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 rot="503197">
              <a:off x="6143297" y="3363776"/>
              <a:ext cx="1169482" cy="1336816"/>
              <a:chOff x="4206864" y="2463025"/>
              <a:chExt cx="2732102" cy="312302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16784882" flipH="1">
                <a:off x="4212916" y="2456973"/>
                <a:ext cx="1145459" cy="115756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 rot="4039146">
              <a:off x="5336384" y="3379592"/>
              <a:ext cx="1159038" cy="1346630"/>
              <a:chOff x="4231263" y="2440099"/>
              <a:chExt cx="2707703" cy="3145947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 rot="434577">
                <a:off x="4231263" y="2440099"/>
                <a:ext cx="1136358" cy="12118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 rot="6989198">
              <a:off x="4806763" y="2762969"/>
              <a:ext cx="1169482" cy="1336816"/>
              <a:chOff x="4206864" y="2463025"/>
              <a:chExt cx="2732102" cy="3123021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16784882" flipH="1">
                <a:off x="4212916" y="2456973"/>
                <a:ext cx="1145459" cy="1157564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1"/>
            <p:cNvSpPr/>
            <p:nvPr/>
          </p:nvSpPr>
          <p:spPr>
            <a:xfrm rot="5376039">
              <a:off x="5835995" y="2846737"/>
              <a:ext cx="912492" cy="91249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245" y="353741"/>
            <a:ext cx="1646956" cy="84508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1" y="332509"/>
            <a:ext cx="1735786" cy="97713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92738" y="2079874"/>
            <a:ext cx="3388102" cy="2214196"/>
            <a:chOff x="830860" y="1127653"/>
            <a:chExt cx="6588913" cy="4305993"/>
          </a:xfrm>
        </p:grpSpPr>
        <p:grpSp>
          <p:nvGrpSpPr>
            <p:cNvPr id="23" name="Group 22"/>
            <p:cNvGrpSpPr/>
            <p:nvPr/>
          </p:nvGrpSpPr>
          <p:grpSpPr>
            <a:xfrm rot="19674198">
              <a:off x="4792998" y="1468041"/>
              <a:ext cx="2626775" cy="3212746"/>
              <a:chOff x="4312191" y="2373300"/>
              <a:chExt cx="2626775" cy="3212746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312191" y="23733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4807236" y="34543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 rot="2165281">
              <a:off x="830860" y="1127653"/>
              <a:ext cx="5292733" cy="4305993"/>
              <a:chOff x="1493833" y="1127653"/>
              <a:chExt cx="5292733" cy="4305993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4159791" y="2220900"/>
                <a:ext cx="1618569" cy="221216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504133" y="2220900"/>
                <a:ext cx="1655658" cy="216962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3075381" y="1127653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493833" y="3301917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654836" y="3301918"/>
                <a:ext cx="2131730" cy="213172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42" name="Rectangle 41"/>
          <p:cNvSpPr/>
          <p:nvPr/>
        </p:nvSpPr>
        <p:spPr>
          <a:xfrm>
            <a:off x="1837941" y="2444599"/>
            <a:ext cx="90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£20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807568" y="2572275"/>
            <a:ext cx="909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£20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7" y="2867490"/>
            <a:ext cx="996570" cy="55111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26" y="3877629"/>
            <a:ext cx="979436" cy="50256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117" y="3001090"/>
            <a:ext cx="979436" cy="50256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70" y="3732632"/>
            <a:ext cx="979436" cy="50256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007" y="2749806"/>
            <a:ext cx="979436" cy="50256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40" y="3737053"/>
            <a:ext cx="979436" cy="50256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48" y="2781965"/>
            <a:ext cx="979436" cy="502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196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2 and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57595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7" y="354824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3" y="420717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66" y="354824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3" y="274377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5" y="411942"/>
            <a:ext cx="892336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28" y="476876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62" y="471874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0" y="420717"/>
            <a:ext cx="1001537" cy="8923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" y="3525834"/>
            <a:ext cx="1459906" cy="10081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54" y="3583759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2" y="3626261"/>
            <a:ext cx="892336" cy="8829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5" y="3642212"/>
            <a:ext cx="892336" cy="820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0" y="2051485"/>
            <a:ext cx="1386858" cy="9577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47254" y="2300546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1717" y="2332355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9" name="Oval 38"/>
          <p:cNvSpPr/>
          <p:nvPr/>
        </p:nvSpPr>
        <p:spPr>
          <a:xfrm>
            <a:off x="3917434" y="2300546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041897" y="2332355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1" name="Oval 40"/>
          <p:cNvSpPr/>
          <p:nvPr/>
        </p:nvSpPr>
        <p:spPr>
          <a:xfrm>
            <a:off x="4901831" y="2300546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026294" y="2332355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3" name="Oval 42"/>
          <p:cNvSpPr/>
          <p:nvPr/>
        </p:nvSpPr>
        <p:spPr>
          <a:xfrm>
            <a:off x="5995117" y="2300546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19580" y="2332355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3313" y="4857390"/>
            <a:ext cx="747045" cy="74704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5187557" y="500007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416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4901831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026294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3" name="Oval 42"/>
          <p:cNvSpPr/>
          <p:nvPr/>
        </p:nvSpPr>
        <p:spPr>
          <a:xfrm>
            <a:off x="5995117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6119580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5" y="2214882"/>
            <a:ext cx="892336" cy="8205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39" y="2148989"/>
            <a:ext cx="892336" cy="8829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7" y="354595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3" y="420488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66" y="354595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3" y="274148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5" y="411713"/>
            <a:ext cx="892336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28" y="476647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62" y="471645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0" y="420488"/>
            <a:ext cx="1001537" cy="8923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" y="3519599"/>
            <a:ext cx="1459906" cy="10081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54" y="357752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2" y="3620026"/>
            <a:ext cx="892336" cy="8829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5" y="3635977"/>
            <a:ext cx="892336" cy="820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0" y="2045250"/>
            <a:ext cx="1386858" cy="9577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4725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171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39" name="Oval 38"/>
          <p:cNvSpPr/>
          <p:nvPr/>
        </p:nvSpPr>
        <p:spPr>
          <a:xfrm>
            <a:off x="391743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04189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4" y="2143120"/>
            <a:ext cx="1001537" cy="8923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7" y="2162831"/>
            <a:ext cx="1001537" cy="892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300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2" grpId="0" animBg="1"/>
      <p:bldP spid="4" grpId="0"/>
      <p:bldP spid="39" grpId="0" animBg="1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2917957" y="4918234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3042420" y="4950043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86" y="4813520"/>
            <a:ext cx="892336" cy="892336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743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04189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7" y="2162831"/>
            <a:ext cx="1001537" cy="892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5" y="2214882"/>
            <a:ext cx="892336" cy="820574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4901831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026294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39" y="2148989"/>
            <a:ext cx="892336" cy="8829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7" y="354595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13" y="420488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766" y="354595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03" y="274148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15" y="411713"/>
            <a:ext cx="892336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628" y="476647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462" y="471645"/>
            <a:ext cx="848655" cy="845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80" y="420488"/>
            <a:ext cx="1001537" cy="8923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" y="3519599"/>
            <a:ext cx="1459906" cy="10081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54" y="357752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2" y="3620026"/>
            <a:ext cx="892336" cy="8829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5" y="3635977"/>
            <a:ext cx="892336" cy="820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0" y="2045250"/>
            <a:ext cx="1386858" cy="9577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4725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171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4" y="2143120"/>
            <a:ext cx="1001537" cy="8923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473" y="4918234"/>
            <a:ext cx="973642" cy="682908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3917434" y="4918234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4041897" y="4950043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48" name="Oval 47"/>
          <p:cNvSpPr/>
          <p:nvPr/>
        </p:nvSpPr>
        <p:spPr>
          <a:xfrm>
            <a:off x="4922815" y="4952748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047278" y="4984557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50" name="Oval 49"/>
          <p:cNvSpPr/>
          <p:nvPr/>
        </p:nvSpPr>
        <p:spPr>
          <a:xfrm>
            <a:off x="6073708" y="4918234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6198171" y="4950043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58" y="4832143"/>
            <a:ext cx="892336" cy="8205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40" y="4849401"/>
            <a:ext cx="892336" cy="8205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48" y="4849401"/>
            <a:ext cx="892336" cy="820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6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6826" y="520455"/>
            <a:ext cx="1769534" cy="1093906"/>
          </a:xfrm>
          <a:prstGeom prst="rect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86" y="4813520"/>
            <a:ext cx="892336" cy="89233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58" y="4832143"/>
            <a:ext cx="892336" cy="82057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40" y="4849401"/>
            <a:ext cx="892336" cy="8205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948" y="4849401"/>
            <a:ext cx="892336" cy="820574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391743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404189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97" y="2162831"/>
            <a:ext cx="1001537" cy="8923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5" y="2214882"/>
            <a:ext cx="892336" cy="820574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4901831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5026294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39" y="2148989"/>
            <a:ext cx="892336" cy="88297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41" y="3519599"/>
            <a:ext cx="1459906" cy="10081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54" y="357752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02" y="3620026"/>
            <a:ext cx="892336" cy="88297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5" y="3635977"/>
            <a:ext cx="892336" cy="8205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90" y="2045250"/>
            <a:ext cx="1386858" cy="95774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947254" y="2294311"/>
            <a:ext cx="648394" cy="648394"/>
          </a:xfrm>
          <a:prstGeom prst="ellipse">
            <a:avLst/>
          </a:prstGeom>
          <a:pattFill prst="dot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071717" y="232612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04" y="2143120"/>
            <a:ext cx="1001537" cy="89233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473" y="4918234"/>
            <a:ext cx="973642" cy="6829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76" y="520455"/>
            <a:ext cx="1439115" cy="100818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18" y="622689"/>
            <a:ext cx="892336" cy="89233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490" y="641312"/>
            <a:ext cx="892336" cy="8205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772" y="658570"/>
            <a:ext cx="892336" cy="82057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780" y="658570"/>
            <a:ext cx="892336" cy="820574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7103976" y="732160"/>
            <a:ext cx="39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1" y="691519"/>
            <a:ext cx="1529448" cy="78479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1" y="631925"/>
            <a:ext cx="1556204" cy="8605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53" y="627362"/>
            <a:ext cx="1611942" cy="90741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917" y="573177"/>
            <a:ext cx="1839352" cy="10411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906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4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100"/>
                            </p:stCondLst>
                            <p:childTnLst>
                              <p:par>
                                <p:cTn id="7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4" grpId="0"/>
      <p:bldP spid="64" grpId="1"/>
      <p:bldP spid="64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562787"/>
            <a:ext cx="5703912" cy="1826334"/>
          </a:xfrm>
        </p:spPr>
        <p:txBody>
          <a:bodyPr/>
          <a:lstStyle/>
          <a:p>
            <a:r>
              <a:rPr lang="en-GB" dirty="0"/>
              <a:t>Have a go at questions </a:t>
            </a:r>
            <a:br>
              <a:rPr lang="en-GB" dirty="0"/>
            </a:br>
            <a:r>
              <a:rPr lang="en-GB" dirty="0"/>
              <a:t>4 and 5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38709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5" y="95190"/>
            <a:ext cx="8265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Compare the amounts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" y="1413743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5" y="1457937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0" y="1457937"/>
            <a:ext cx="892336" cy="8205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9" y="2853856"/>
            <a:ext cx="2141844" cy="1184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7" y="2980342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19" y="5151440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5" y="5161400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46" y="4591866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4" y="1420702"/>
            <a:ext cx="885337" cy="788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3" y="2917502"/>
            <a:ext cx="776831" cy="6844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2" y="1528323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4" y="1475204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4" y="3426535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3" y="3426125"/>
            <a:ext cx="776831" cy="6844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3253379"/>
            <a:ext cx="2025005" cy="1039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9" y="5091791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46" y="4833773"/>
            <a:ext cx="1001537" cy="9984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4769061"/>
            <a:ext cx="892336" cy="89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8" y="4756615"/>
            <a:ext cx="1001537" cy="998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74193" y="1584840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847491" y="155845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870678" y="3335976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843976" y="330959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3862275" y="5026886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3835573" y="5000505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32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426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25" y="95190"/>
            <a:ext cx="8265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Compare the amounts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" y="1413743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5" y="1457937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0" y="1457937"/>
            <a:ext cx="892336" cy="8205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9" y="2853856"/>
            <a:ext cx="2141844" cy="1184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7" y="2980342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19" y="5151440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5" y="5161400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46" y="4591866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4" y="1420702"/>
            <a:ext cx="885337" cy="788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3" y="2917502"/>
            <a:ext cx="776831" cy="6844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2" y="1528323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4" y="1475204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4" y="3426535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3" y="3426125"/>
            <a:ext cx="776831" cy="6844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3253379"/>
            <a:ext cx="2025005" cy="1039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9" y="5091791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46" y="4833773"/>
            <a:ext cx="1001537" cy="9984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4769061"/>
            <a:ext cx="892336" cy="89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8" y="4756615"/>
            <a:ext cx="1001537" cy="998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74193" y="1584840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7491" y="1558459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1" y="1558459"/>
                <a:ext cx="585417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3870678" y="3335976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43976" y="3309595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&gt;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76" y="3309595"/>
                <a:ext cx="58541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862275" y="5026886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35573" y="5000505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&lt;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73" y="5000505"/>
                <a:ext cx="58541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3895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3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8" grpId="0"/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279923" y="910756"/>
            <a:ext cx="1200478" cy="858166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74" y="948218"/>
            <a:ext cx="892336" cy="8205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56" y="885816"/>
            <a:ext cx="892336" cy="8829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" y="948218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5" y="992412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0" y="992412"/>
            <a:ext cx="892336" cy="8205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9" y="2388331"/>
            <a:ext cx="2141844" cy="1184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7" y="2514817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19" y="4685915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5" y="4695875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46" y="4126341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4" y="955177"/>
            <a:ext cx="885337" cy="788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3" y="2451977"/>
            <a:ext cx="776831" cy="6844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2" y="1062798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4" y="1009679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4" y="2961010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3" y="2960600"/>
            <a:ext cx="776831" cy="6844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2787854"/>
            <a:ext cx="2025005" cy="1039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9" y="4626266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46" y="4368248"/>
            <a:ext cx="1001537" cy="9984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4303536"/>
            <a:ext cx="892336" cy="89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8" y="4291090"/>
            <a:ext cx="1001537" cy="998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74193" y="1119315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7491" y="1092934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1" y="1092934"/>
                <a:ext cx="58541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3870678" y="2870451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43976" y="2844070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76" y="2844070"/>
                <a:ext cx="58541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862275" y="4561361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35573" y="4534980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73" y="4534980"/>
                <a:ext cx="58541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ross 28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4165303" y="1011454"/>
            <a:ext cx="374676" cy="36883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Cross 29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4172352" y="2776181"/>
            <a:ext cx="374676" cy="36883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4165303" y="4501497"/>
            <a:ext cx="374676" cy="36883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19" y="948218"/>
            <a:ext cx="892336" cy="820574"/>
          </a:xfrm>
          <a:prstGeom prst="rect">
            <a:avLst/>
          </a:prstGeom>
        </p:spPr>
      </p:pic>
      <p:sp>
        <p:nvSpPr>
          <p:cNvPr id="50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4271408" y="938077"/>
            <a:ext cx="194766" cy="365106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B4F021DE-5035-42D1-AB83-747165F2AC9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58145" y="1730006"/>
            <a:ext cx="747045" cy="74704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B8EB8C1-452F-4104-BC41-126469FD47F3}"/>
              </a:ext>
            </a:extLst>
          </p:cNvPr>
          <p:cNvSpPr txBox="1"/>
          <p:nvPr/>
        </p:nvSpPr>
        <p:spPr>
          <a:xfrm>
            <a:off x="2832389" y="187269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16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3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6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6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8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47" grpId="0" animBg="1"/>
      <p:bldP spid="47" grpId="1" animBg="1"/>
      <p:bldP spid="48" grpId="0"/>
      <p:bldP spid="48" grpId="1"/>
      <p:bldP spid="48" grpId="2"/>
      <p:bldP spid="49" grpId="0" animBg="1"/>
      <p:bldP spid="49" grpId="1" animBg="1"/>
      <p:bldP spid="57" grpId="0"/>
      <p:bldP spid="57" grpId="1"/>
      <p:bldP spid="57" grpId="2"/>
      <p:bldP spid="29" grpId="0" animBg="1"/>
      <p:bldP spid="29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50" grpId="0" animBg="1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356" y="885816"/>
            <a:ext cx="892336" cy="88297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4" y="948218"/>
            <a:ext cx="1001537" cy="89233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25" y="992412"/>
            <a:ext cx="892336" cy="8205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0" y="992412"/>
            <a:ext cx="892336" cy="8205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69" y="2388331"/>
            <a:ext cx="2141844" cy="1184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27" y="2514817"/>
            <a:ext cx="2025005" cy="1039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219" y="4685915"/>
            <a:ext cx="885337" cy="7888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45" y="4695875"/>
            <a:ext cx="885337" cy="7888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46" y="4126341"/>
            <a:ext cx="885337" cy="78880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44" y="955177"/>
            <a:ext cx="885337" cy="7888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53" y="2451977"/>
            <a:ext cx="776831" cy="68448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32" y="1062798"/>
            <a:ext cx="776831" cy="684481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4" y="1009679"/>
            <a:ext cx="776831" cy="684481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94" y="2961010"/>
            <a:ext cx="776831" cy="684481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13" y="2960600"/>
            <a:ext cx="776831" cy="68448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71" y="2787854"/>
            <a:ext cx="2025005" cy="1039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79" y="4626266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46" y="4368248"/>
            <a:ext cx="1001537" cy="99841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24" y="4303536"/>
            <a:ext cx="892336" cy="89233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8" y="4291090"/>
            <a:ext cx="1001537" cy="99841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74193" y="1119315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47491" y="1092934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491" y="1092934"/>
                <a:ext cx="585417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3870678" y="2870451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843976" y="2844070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3976" y="2844070"/>
                <a:ext cx="58541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3862275" y="4561361"/>
            <a:ext cx="532014" cy="532014"/>
          </a:xfrm>
          <a:prstGeom prst="ellipse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3835573" y="4534980"/>
                <a:ext cx="58541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573" y="4534980"/>
                <a:ext cx="585417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ross 29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4172352" y="2776181"/>
            <a:ext cx="374676" cy="36883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xmlns="" id="{E7371F2E-6A80-7640-8F2A-5A9E3EE7416E}"/>
              </a:ext>
            </a:extLst>
          </p:cNvPr>
          <p:cNvSpPr/>
          <p:nvPr/>
        </p:nvSpPr>
        <p:spPr>
          <a:xfrm rot="2689915">
            <a:off x="4165303" y="4501497"/>
            <a:ext cx="374676" cy="368837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4271408" y="938077"/>
            <a:ext cx="194766" cy="365106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5556020" y="3544658"/>
                <a:ext cx="9344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£7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20" y="3544658"/>
                <a:ext cx="934420" cy="461665"/>
              </a:xfrm>
              <a:prstGeom prst="rect">
                <a:avLst/>
              </a:prstGeom>
              <a:blipFill>
                <a:blip r:embed="rId17"/>
                <a:stretch>
                  <a:fillRect l="-649" t="-10526" r="-97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xmlns="" id="{2B8EB8C1-452F-4104-BC41-126469FD47F3}"/>
                  </a:ext>
                </a:extLst>
              </p:cNvPr>
              <p:cNvSpPr txBox="1"/>
              <p:nvPr/>
            </p:nvSpPr>
            <p:spPr>
              <a:xfrm>
                <a:off x="605968" y="3539568"/>
                <a:ext cx="10103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 xmlns="">
                    <m:r>
                      <a:rPr lang="en-GB" sz="24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£7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B8EB8C1-452F-4104-BC41-126469FD4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8" y="3539568"/>
                <a:ext cx="1010303" cy="461665"/>
              </a:xfrm>
              <a:prstGeom prst="rect">
                <a:avLst/>
              </a:prstGeom>
              <a:blipFill>
                <a:blip r:embed="rId18"/>
                <a:stretch>
                  <a:fillRect t="-10667" r="-180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74" y="2731330"/>
            <a:ext cx="2025005" cy="103907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71" y="2935917"/>
            <a:ext cx="776831" cy="6844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112" y="3444950"/>
            <a:ext cx="776831" cy="68448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141" y="4915146"/>
            <a:ext cx="848655" cy="84553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891" y="5023494"/>
            <a:ext cx="848655" cy="8455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91" y="5117192"/>
            <a:ext cx="848655" cy="845534"/>
          </a:xfrm>
          <a:prstGeom prst="rect">
            <a:avLst/>
          </a:prstGeom>
        </p:spPr>
      </p:pic>
      <p:sp>
        <p:nvSpPr>
          <p:cNvPr id="71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4295988" y="2694004"/>
            <a:ext cx="194766" cy="365106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L-shape 18">
            <a:extLst>
              <a:ext uri="{FF2B5EF4-FFF2-40B4-BE49-F238E27FC236}">
                <a16:creationId xmlns:a16="http://schemas.microsoft.com/office/drawing/2014/main" xmlns="" id="{2733F7A2-12B9-584C-95AF-F625C822A2E9}"/>
              </a:ext>
            </a:extLst>
          </p:cNvPr>
          <p:cNvSpPr/>
          <p:nvPr/>
        </p:nvSpPr>
        <p:spPr>
          <a:xfrm rot="2125914" flipH="1">
            <a:off x="4271407" y="4439612"/>
            <a:ext cx="194766" cy="365106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3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3" grpId="0"/>
      <p:bldP spid="53" grpId="1"/>
      <p:bldP spid="54" grpId="0"/>
      <p:bldP spid="54" grpId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38082" y="2612664"/>
            <a:ext cx="5703912" cy="1826334"/>
          </a:xfrm>
        </p:spPr>
        <p:txBody>
          <a:bodyPr/>
          <a:lstStyle/>
          <a:p>
            <a:r>
              <a:rPr lang="en-GB" dirty="0"/>
              <a:t>Have a go at question</a:t>
            </a:r>
            <a:br>
              <a:rPr lang="en-GB" dirty="0"/>
            </a:br>
            <a:r>
              <a:rPr lang="en-GB" dirty="0"/>
              <a:t>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0723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93833" y="1127653"/>
            <a:ext cx="5292733" cy="4305993"/>
            <a:chOff x="1479664" y="1868614"/>
            <a:chExt cx="4354862" cy="354297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73215" y="2768138"/>
              <a:ext cx="1331759" cy="1820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2310939" y="2768138"/>
              <a:ext cx="1362276" cy="178517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" name="Oval 1"/>
            <p:cNvSpPr/>
            <p:nvPr/>
          </p:nvSpPr>
          <p:spPr>
            <a:xfrm>
              <a:off x="2780962" y="1868614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1479664" y="3657599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080538" y="3657600"/>
              <a:ext cx="1753988" cy="175398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95129"/>
            <a:ext cx="1001537" cy="8923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5790"/>
            <a:ext cx="1001537" cy="89233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329" y="150521"/>
            <a:ext cx="1001537" cy="892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51288"/>
            <a:ext cx="892336" cy="7862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46286"/>
            <a:ext cx="848655" cy="8455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71515"/>
            <a:ext cx="1001537" cy="9984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95129"/>
            <a:ext cx="892336" cy="8205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129236"/>
            <a:ext cx="892336" cy="882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48789"/>
            <a:ext cx="1001537" cy="11357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86354"/>
            <a:ext cx="892336" cy="89233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77" y="211949"/>
            <a:ext cx="892336" cy="7862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11" y="206947"/>
            <a:ext cx="848655" cy="8455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39" y="32176"/>
            <a:ext cx="1001537" cy="99841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62" y="155790"/>
            <a:ext cx="892336" cy="8205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15" y="89897"/>
            <a:ext cx="892336" cy="8829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2" y="9450"/>
            <a:ext cx="1001537" cy="11357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64" y="147015"/>
            <a:ext cx="892336" cy="8923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32" y="1620100"/>
            <a:ext cx="892336" cy="89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7992" y="1773880"/>
            <a:ext cx="9044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6092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2.96296E-6 L -0.23872 0.54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4" y="2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1.48148E-6 L 0.11944 0.535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72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5|5.2|5.8|5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1.5|8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9|14.4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9.7|8.3|7.8|7.6|9.8|3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2.2|11.1|5.6|2.6|1.8|9.7|5.2|2.4|9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3.8|5.8|7.4|8.6|5.5|2.4|7.3|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7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2|2.4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3.4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9.9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pattFill prst="dotGrid">
          <a:fgClr>
            <a:schemeClr val="accent1"/>
          </a:fgClr>
          <a:bgClr>
            <a:schemeClr val="bg1"/>
          </a:bgClr>
        </a:patt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3EEA52-0890-471D-A056-58EC67585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522d4c35-b548-4432-90ae-af4376e1c4b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688</Words>
  <Application>Microsoft Macintosh PowerPoint</Application>
  <PresentationFormat>On-screen Show (4:3)</PresentationFormat>
  <Paragraphs>159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2 and 3 on the worksheet</vt:lpstr>
      <vt:lpstr>PowerPoint Presentation</vt:lpstr>
      <vt:lpstr>PowerPoint Presentation</vt:lpstr>
      <vt:lpstr>PowerPoint Presentation</vt:lpstr>
      <vt:lpstr>PowerPoint Presentation</vt:lpstr>
      <vt:lpstr>Have a go at questions  4 and 5 on the worksheet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Jennifer Southern</cp:lastModifiedBy>
  <cp:revision>319</cp:revision>
  <dcterms:created xsi:type="dcterms:W3CDTF">2019-07-05T11:02:13Z</dcterms:created>
  <dcterms:modified xsi:type="dcterms:W3CDTF">2020-11-20T11:10:26Z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