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5"/>
  </p:notesMasterIdLst>
  <p:sldIdLst>
    <p:sldId id="296" r:id="rId11"/>
    <p:sldId id="297" r:id="rId12"/>
    <p:sldId id="342" r:id="rId13"/>
    <p:sldId id="348" r:id="rId14"/>
    <p:sldId id="299" r:id="rId15"/>
    <p:sldId id="344" r:id="rId16"/>
    <p:sldId id="331" r:id="rId17"/>
    <p:sldId id="308" r:id="rId18"/>
    <p:sldId id="345" r:id="rId19"/>
    <p:sldId id="346" r:id="rId20"/>
    <p:sldId id="347" r:id="rId21"/>
    <p:sldId id="336" r:id="rId22"/>
    <p:sldId id="339" r:id="rId23"/>
    <p:sldId id="34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35" userDrawn="1">
          <p15:clr>
            <a:srgbClr val="A4A3A4"/>
          </p15:clr>
        </p15:guide>
        <p15:guide id="2" pos="344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94"/>
  </p:normalViewPr>
  <p:slideViewPr>
    <p:cSldViewPr snapToGrid="0" snapToObjects="1">
      <p:cViewPr varScale="1">
        <p:scale>
          <a:sx n="90" d="100"/>
          <a:sy n="90" d="100"/>
        </p:scale>
        <p:origin x="-1392" y="-104"/>
      </p:cViewPr>
      <p:guideLst>
        <p:guide orient="horz" pos="3135"/>
        <p:guide pos="34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6.xml"/><Relationship Id="rId20" Type="http://schemas.openxmlformats.org/officeDocument/2006/relationships/slide" Target="slides/slide10.xml"/><Relationship Id="rId21" Type="http://schemas.openxmlformats.org/officeDocument/2006/relationships/slide" Target="slides/slide11.xml"/><Relationship Id="rId22" Type="http://schemas.openxmlformats.org/officeDocument/2006/relationships/slide" Target="slides/slide12.xml"/><Relationship Id="rId23" Type="http://schemas.openxmlformats.org/officeDocument/2006/relationships/slide" Target="slides/slide13.xml"/><Relationship Id="rId24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commentAuthors" Target="commentAuthors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32" Type="http://schemas.microsoft.com/office/2016/11/relationships/changesInfo" Target="changesInfos/changesInfo1.xml"/><Relationship Id="rId10" Type="http://schemas.openxmlformats.org/officeDocument/2006/relationships/slideMaster" Target="slideMasters/slideMaster7.xml"/><Relationship Id="rId11" Type="http://schemas.openxmlformats.org/officeDocument/2006/relationships/slide" Target="slides/slide1.xml"/><Relationship Id="rId12" Type="http://schemas.openxmlformats.org/officeDocument/2006/relationships/slide" Target="slides/slide2.xml"/><Relationship Id="rId13" Type="http://schemas.openxmlformats.org/officeDocument/2006/relationships/slide" Target="slides/slide3.xml"/><Relationship Id="rId14" Type="http://schemas.openxmlformats.org/officeDocument/2006/relationships/slide" Target="slides/slide4.xml"/><Relationship Id="rId15" Type="http://schemas.openxmlformats.org/officeDocument/2006/relationships/slide" Target="slides/slide5.xml"/><Relationship Id="rId16" Type="http://schemas.openxmlformats.org/officeDocument/2006/relationships/slide" Target="slides/slide6.xml"/><Relationship Id="rId17" Type="http://schemas.openxmlformats.org/officeDocument/2006/relationships/slide" Target="slides/slide7.xml"/><Relationship Id="rId18" Type="http://schemas.openxmlformats.org/officeDocument/2006/relationships/slide" Target="slides/slide8.xml"/><Relationship Id="rId19" Type="http://schemas.openxmlformats.org/officeDocument/2006/relationships/slide" Target="slides/slide9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4DFF3704-1C42-404D-B233-379713FBDDBC}"/>
    <pc:docChg chg="custSel modSld">
      <pc:chgData name="James Clegg" userId="c6df1435-7a36-4b38-be4d-16e68e91152f" providerId="ADAL" clId="{4DFF3704-1C42-404D-B233-379713FBDDBC}" dt="2020-10-23T08:11:50.700" v="11"/>
      <pc:docMkLst>
        <pc:docMk/>
      </pc:docMkLst>
      <pc:sldChg chg="modTransition">
        <pc:chgData name="James Clegg" userId="c6df1435-7a36-4b38-be4d-16e68e91152f" providerId="ADAL" clId="{4DFF3704-1C42-404D-B233-379713FBDDBC}" dt="2020-10-23T08:11:50.700" v="11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4DFF3704-1C42-404D-B233-379713FBDDBC}" dt="2020-10-23T08:11:50.700" v="11"/>
        <pc:sldMkLst>
          <pc:docMk/>
          <pc:sldMk cId="861935487" sldId="297"/>
        </pc:sldMkLst>
      </pc:sldChg>
      <pc:sldChg chg="modTransition">
        <pc:chgData name="James Clegg" userId="c6df1435-7a36-4b38-be4d-16e68e91152f" providerId="ADAL" clId="{4DFF3704-1C42-404D-B233-379713FBDDBC}" dt="2020-10-23T08:11:50.700" v="11"/>
        <pc:sldMkLst>
          <pc:docMk/>
          <pc:sldMk cId="895466786" sldId="299"/>
        </pc:sldMkLst>
      </pc:sldChg>
      <pc:sldChg chg="delSp modTransition delAnim">
        <pc:chgData name="James Clegg" userId="c6df1435-7a36-4b38-be4d-16e68e91152f" providerId="ADAL" clId="{4DFF3704-1C42-404D-B233-379713FBDDBC}" dt="2020-10-23T08:11:50.700" v="11"/>
        <pc:sldMkLst>
          <pc:docMk/>
          <pc:sldMk cId="1923779299" sldId="308"/>
        </pc:sldMkLst>
        <pc:picChg chg="del">
          <ac:chgData name="James Clegg" userId="c6df1435-7a36-4b38-be4d-16e68e91152f" providerId="ADAL" clId="{4DFF3704-1C42-404D-B233-379713FBDDBC}" dt="2020-10-23T08:11:24.154" v="4" actId="478"/>
          <ac:picMkLst>
            <pc:docMk/>
            <pc:sldMk cId="1923779299" sldId="308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DFF3704-1C42-404D-B233-379713FBDDBC}" dt="2020-10-23T08:11:50.700" v="11"/>
        <pc:sldMkLst>
          <pc:docMk/>
          <pc:sldMk cId="3285179861" sldId="331"/>
        </pc:sldMkLst>
        <pc:picChg chg="del">
          <ac:chgData name="James Clegg" userId="c6df1435-7a36-4b38-be4d-16e68e91152f" providerId="ADAL" clId="{4DFF3704-1C42-404D-B233-379713FBDDBC}" dt="2020-10-23T08:11:21.736" v="3" actId="478"/>
          <ac:picMkLst>
            <pc:docMk/>
            <pc:sldMk cId="3285179861" sldId="331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DFF3704-1C42-404D-B233-379713FBDDBC}" dt="2020-10-23T08:11:50.700" v="11"/>
        <pc:sldMkLst>
          <pc:docMk/>
          <pc:sldMk cId="3707233491" sldId="336"/>
        </pc:sldMkLst>
        <pc:picChg chg="del">
          <ac:chgData name="James Clegg" userId="c6df1435-7a36-4b38-be4d-16e68e91152f" providerId="ADAL" clId="{4DFF3704-1C42-404D-B233-379713FBDDBC}" dt="2020-10-23T08:11:35.809" v="8" actId="478"/>
          <ac:picMkLst>
            <pc:docMk/>
            <pc:sldMk cId="3707233491" sldId="336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DFF3704-1C42-404D-B233-379713FBDDBC}" dt="2020-10-23T08:11:50.700" v="11"/>
        <pc:sldMkLst>
          <pc:docMk/>
          <pc:sldMk cId="900826444" sldId="339"/>
        </pc:sldMkLst>
        <pc:picChg chg="del">
          <ac:chgData name="James Clegg" userId="c6df1435-7a36-4b38-be4d-16e68e91152f" providerId="ADAL" clId="{4DFF3704-1C42-404D-B233-379713FBDDBC}" dt="2020-10-23T08:11:38.793" v="9" actId="478"/>
          <ac:picMkLst>
            <pc:docMk/>
            <pc:sldMk cId="900826444" sldId="339"/>
            <ac:picMk id="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DFF3704-1C42-404D-B233-379713FBDDBC}" dt="2020-10-23T08:11:50.700" v="11"/>
        <pc:sldMkLst>
          <pc:docMk/>
          <pc:sldMk cId="3150478175" sldId="342"/>
        </pc:sldMkLst>
        <pc:picChg chg="del">
          <ac:chgData name="James Clegg" userId="c6df1435-7a36-4b38-be4d-16e68e91152f" providerId="ADAL" clId="{4DFF3704-1C42-404D-B233-379713FBDDBC}" dt="2020-10-23T08:11:07.826" v="0" actId="478"/>
          <ac:picMkLst>
            <pc:docMk/>
            <pc:sldMk cId="3150478175" sldId="342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DFF3704-1C42-404D-B233-379713FBDDBC}" dt="2020-10-23T08:11:50.700" v="11"/>
        <pc:sldMkLst>
          <pc:docMk/>
          <pc:sldMk cId="16675782" sldId="343"/>
        </pc:sldMkLst>
        <pc:picChg chg="del">
          <ac:chgData name="James Clegg" userId="c6df1435-7a36-4b38-be4d-16e68e91152f" providerId="ADAL" clId="{4DFF3704-1C42-404D-B233-379713FBDDBC}" dt="2020-10-23T08:11:42.498" v="10" actId="478"/>
          <ac:picMkLst>
            <pc:docMk/>
            <pc:sldMk cId="16675782" sldId="343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DFF3704-1C42-404D-B233-379713FBDDBC}" dt="2020-10-23T08:11:50.700" v="11"/>
        <pc:sldMkLst>
          <pc:docMk/>
          <pc:sldMk cId="2559901679" sldId="344"/>
        </pc:sldMkLst>
        <pc:picChg chg="del">
          <ac:chgData name="James Clegg" userId="c6df1435-7a36-4b38-be4d-16e68e91152f" providerId="ADAL" clId="{4DFF3704-1C42-404D-B233-379713FBDDBC}" dt="2020-10-23T08:11:17.688" v="2" actId="478"/>
          <ac:picMkLst>
            <pc:docMk/>
            <pc:sldMk cId="2559901679" sldId="344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DFF3704-1C42-404D-B233-379713FBDDBC}" dt="2020-10-23T08:11:50.700" v="11"/>
        <pc:sldMkLst>
          <pc:docMk/>
          <pc:sldMk cId="395283892" sldId="345"/>
        </pc:sldMkLst>
        <pc:picChg chg="del">
          <ac:chgData name="James Clegg" userId="c6df1435-7a36-4b38-be4d-16e68e91152f" providerId="ADAL" clId="{4DFF3704-1C42-404D-B233-379713FBDDBC}" dt="2020-10-23T08:11:26.528" v="5" actId="478"/>
          <ac:picMkLst>
            <pc:docMk/>
            <pc:sldMk cId="395283892" sldId="345"/>
            <ac:picMk id="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DFF3704-1C42-404D-B233-379713FBDDBC}" dt="2020-10-23T08:11:50.700" v="11"/>
        <pc:sldMkLst>
          <pc:docMk/>
          <pc:sldMk cId="2341814683" sldId="346"/>
        </pc:sldMkLst>
        <pc:picChg chg="del">
          <ac:chgData name="James Clegg" userId="c6df1435-7a36-4b38-be4d-16e68e91152f" providerId="ADAL" clId="{4DFF3704-1C42-404D-B233-379713FBDDBC}" dt="2020-10-23T08:11:29.818" v="6" actId="478"/>
          <ac:picMkLst>
            <pc:docMk/>
            <pc:sldMk cId="2341814683" sldId="346"/>
            <ac:picMk id="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DFF3704-1C42-404D-B233-379713FBDDBC}" dt="2020-10-23T08:11:50.700" v="11"/>
        <pc:sldMkLst>
          <pc:docMk/>
          <pc:sldMk cId="1117616570" sldId="347"/>
        </pc:sldMkLst>
        <pc:picChg chg="del">
          <ac:chgData name="James Clegg" userId="c6df1435-7a36-4b38-be4d-16e68e91152f" providerId="ADAL" clId="{4DFF3704-1C42-404D-B233-379713FBDDBC}" dt="2020-10-23T08:11:32.638" v="7" actId="478"/>
          <ac:picMkLst>
            <pc:docMk/>
            <pc:sldMk cId="1117616570" sldId="347"/>
            <ac:picMk id="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4DFF3704-1C42-404D-B233-379713FBDDBC}" dt="2020-10-23T08:11:50.700" v="11"/>
        <pc:sldMkLst>
          <pc:docMk/>
          <pc:sldMk cId="3288191959" sldId="348"/>
        </pc:sldMkLst>
        <pc:picChg chg="del">
          <ac:chgData name="James Clegg" userId="c6df1435-7a36-4b38-be4d-16e68e91152f" providerId="ADAL" clId="{4DFF3704-1C42-404D-B233-379713FBDDBC}" dt="2020-10-23T08:11:11.618" v="1" actId="478"/>
          <ac:picMkLst>
            <pc:docMk/>
            <pc:sldMk cId="3288191959" sldId="348"/>
            <ac:picMk id="4" creationId="{00000000-0000-0000-0000-000000000000}"/>
          </ac:picMkLst>
        </pc:picChg>
      </pc:sldChg>
    </pc:docChg>
  </pc:docChgLst>
  <pc:docChgLst>
    <pc:chgData name="James Clegg" userId="c6df1435-7a36-4b38-be4d-16e68e91152f" providerId="ADAL" clId="{2E2832D6-C542-4ED8-BB9B-CE3A0316D683}"/>
    <pc:docChg chg="modSld">
      <pc:chgData name="James Clegg" userId="c6df1435-7a36-4b38-be4d-16e68e91152f" providerId="ADAL" clId="{2E2832D6-C542-4ED8-BB9B-CE3A0316D683}" dt="2020-10-21T09:59:29.288" v="85" actId="1582"/>
      <pc:docMkLst>
        <pc:docMk/>
      </pc:docMkLst>
      <pc:sldChg chg="modSp">
        <pc:chgData name="James Clegg" userId="c6df1435-7a36-4b38-be4d-16e68e91152f" providerId="ADAL" clId="{2E2832D6-C542-4ED8-BB9B-CE3A0316D683}" dt="2020-10-21T09:59:29.288" v="85" actId="1582"/>
        <pc:sldMkLst>
          <pc:docMk/>
          <pc:sldMk cId="900826444" sldId="339"/>
        </pc:sldMkLst>
        <pc:spChg chg="mod">
          <ac:chgData name="James Clegg" userId="c6df1435-7a36-4b38-be4d-16e68e91152f" providerId="ADAL" clId="{2E2832D6-C542-4ED8-BB9B-CE3A0316D683}" dt="2020-10-21T09:59:29.288" v="85" actId="1582"/>
          <ac:spMkLst>
            <pc:docMk/>
            <pc:sldMk cId="900826444" sldId="339"/>
            <ac:spMk id="21" creationId="{00000000-0000-0000-0000-000000000000}"/>
          </ac:spMkLst>
        </pc:spChg>
        <pc:spChg chg="mod">
          <ac:chgData name="James Clegg" userId="c6df1435-7a36-4b38-be4d-16e68e91152f" providerId="ADAL" clId="{2E2832D6-C542-4ED8-BB9B-CE3A0316D683}" dt="2020-10-21T09:59:14.666" v="80" actId="207"/>
          <ac:spMkLst>
            <pc:docMk/>
            <pc:sldMk cId="900826444" sldId="339"/>
            <ac:spMk id="22" creationId="{00000000-0000-0000-0000-000000000000}"/>
          </ac:spMkLst>
        </pc:spChg>
        <pc:spChg chg="mod">
          <ac:chgData name="James Clegg" userId="c6df1435-7a36-4b38-be4d-16e68e91152f" providerId="ADAL" clId="{2E2832D6-C542-4ED8-BB9B-CE3A0316D683}" dt="2020-10-21T09:59:29.288" v="85" actId="1582"/>
          <ac:spMkLst>
            <pc:docMk/>
            <pc:sldMk cId="900826444" sldId="339"/>
            <ac:spMk id="24" creationId="{00000000-0000-0000-0000-000000000000}"/>
          </ac:spMkLst>
        </pc:spChg>
        <pc:spChg chg="mod">
          <ac:chgData name="James Clegg" userId="c6df1435-7a36-4b38-be4d-16e68e91152f" providerId="ADAL" clId="{2E2832D6-C542-4ED8-BB9B-CE3A0316D683}" dt="2020-10-21T09:59:14.666" v="80" actId="207"/>
          <ac:spMkLst>
            <pc:docMk/>
            <pc:sldMk cId="900826444" sldId="339"/>
            <ac:spMk id="25" creationId="{00000000-0000-0000-0000-000000000000}"/>
          </ac:spMkLst>
        </pc:spChg>
      </pc:sldChg>
      <pc:sldChg chg="modSp">
        <pc:chgData name="James Clegg" userId="c6df1435-7a36-4b38-be4d-16e68e91152f" providerId="ADAL" clId="{2E2832D6-C542-4ED8-BB9B-CE3A0316D683}" dt="2020-10-21T09:51:31.038" v="10" actId="1038"/>
        <pc:sldMkLst>
          <pc:docMk/>
          <pc:sldMk cId="395283892" sldId="345"/>
        </pc:sldMkLst>
        <pc:spChg chg="mod">
          <ac:chgData name="James Clegg" userId="c6df1435-7a36-4b38-be4d-16e68e91152f" providerId="ADAL" clId="{2E2832D6-C542-4ED8-BB9B-CE3A0316D683}" dt="2020-10-21T09:50:21.090" v="3" actId="207"/>
          <ac:spMkLst>
            <pc:docMk/>
            <pc:sldMk cId="395283892" sldId="345"/>
            <ac:spMk id="3" creationId="{00000000-0000-0000-0000-000000000000}"/>
          </ac:spMkLst>
        </pc:spChg>
        <pc:spChg chg="mod">
          <ac:chgData name="James Clegg" userId="c6df1435-7a36-4b38-be4d-16e68e91152f" providerId="ADAL" clId="{2E2832D6-C542-4ED8-BB9B-CE3A0316D683}" dt="2020-10-21T09:50:21.090" v="3" actId="207"/>
          <ac:spMkLst>
            <pc:docMk/>
            <pc:sldMk cId="395283892" sldId="345"/>
            <ac:spMk id="21" creationId="{00000000-0000-0000-0000-000000000000}"/>
          </ac:spMkLst>
        </pc:spChg>
        <pc:spChg chg="mod">
          <ac:chgData name="James Clegg" userId="c6df1435-7a36-4b38-be4d-16e68e91152f" providerId="ADAL" clId="{2E2832D6-C542-4ED8-BB9B-CE3A0316D683}" dt="2020-10-21T09:50:21.090" v="3" actId="207"/>
          <ac:spMkLst>
            <pc:docMk/>
            <pc:sldMk cId="395283892" sldId="345"/>
            <ac:spMk id="22" creationId="{00000000-0000-0000-0000-000000000000}"/>
          </ac:spMkLst>
        </pc:spChg>
        <pc:spChg chg="mod">
          <ac:chgData name="James Clegg" userId="c6df1435-7a36-4b38-be4d-16e68e91152f" providerId="ADAL" clId="{2E2832D6-C542-4ED8-BB9B-CE3A0316D683}" dt="2020-10-21T09:51:31.038" v="10" actId="1038"/>
          <ac:spMkLst>
            <pc:docMk/>
            <pc:sldMk cId="395283892" sldId="345"/>
            <ac:spMk id="23" creationId="{00000000-0000-0000-0000-000000000000}"/>
          </ac:spMkLst>
        </pc:spChg>
        <pc:spChg chg="mod">
          <ac:chgData name="James Clegg" userId="c6df1435-7a36-4b38-be4d-16e68e91152f" providerId="ADAL" clId="{2E2832D6-C542-4ED8-BB9B-CE3A0316D683}" dt="2020-10-21T09:51:28.482" v="9" actId="1038"/>
          <ac:spMkLst>
            <pc:docMk/>
            <pc:sldMk cId="395283892" sldId="345"/>
            <ac:spMk id="34" creationId="{00000000-0000-0000-0000-000000000000}"/>
          </ac:spMkLst>
        </pc:spChg>
      </pc:sldChg>
      <pc:sldChg chg="addSp modSp modAnim">
        <pc:chgData name="James Clegg" userId="c6df1435-7a36-4b38-be4d-16e68e91152f" providerId="ADAL" clId="{2E2832D6-C542-4ED8-BB9B-CE3A0316D683}" dt="2020-10-21T09:55:33.774" v="65"/>
        <pc:sldMkLst>
          <pc:docMk/>
          <pc:sldMk cId="2341814683" sldId="346"/>
        </pc:sldMkLst>
        <pc:spChg chg="mod">
          <ac:chgData name="James Clegg" userId="c6df1435-7a36-4b38-be4d-16e68e91152f" providerId="ADAL" clId="{2E2832D6-C542-4ED8-BB9B-CE3A0316D683}" dt="2020-10-21T09:51:49.134" v="14" actId="1582"/>
          <ac:spMkLst>
            <pc:docMk/>
            <pc:sldMk cId="2341814683" sldId="346"/>
            <ac:spMk id="3" creationId="{00000000-0000-0000-0000-000000000000}"/>
          </ac:spMkLst>
        </pc:spChg>
        <pc:spChg chg="mod">
          <ac:chgData name="James Clegg" userId="c6df1435-7a36-4b38-be4d-16e68e91152f" providerId="ADAL" clId="{2E2832D6-C542-4ED8-BB9B-CE3A0316D683}" dt="2020-10-21T09:54:27.488" v="49" actId="1076"/>
          <ac:spMkLst>
            <pc:docMk/>
            <pc:sldMk cId="2341814683" sldId="346"/>
            <ac:spMk id="32" creationId="{698427C9-0617-9F43-BCE5-501B0A536CF5}"/>
          </ac:spMkLst>
        </pc:spChg>
        <pc:spChg chg="mod">
          <ac:chgData name="James Clegg" userId="c6df1435-7a36-4b38-be4d-16e68e91152f" providerId="ADAL" clId="{2E2832D6-C542-4ED8-BB9B-CE3A0316D683}" dt="2020-10-21T09:54:24.952" v="48" actId="1076"/>
          <ac:spMkLst>
            <pc:docMk/>
            <pc:sldMk cId="2341814683" sldId="346"/>
            <ac:spMk id="33" creationId="{698427C9-0617-9F43-BCE5-501B0A536CF5}"/>
          </ac:spMkLst>
        </pc:spChg>
        <pc:spChg chg="mod">
          <ac:chgData name="James Clegg" userId="c6df1435-7a36-4b38-be4d-16e68e91152f" providerId="ADAL" clId="{2E2832D6-C542-4ED8-BB9B-CE3A0316D683}" dt="2020-10-21T09:54:21.791" v="47" actId="1076"/>
          <ac:spMkLst>
            <pc:docMk/>
            <pc:sldMk cId="2341814683" sldId="346"/>
            <ac:spMk id="35" creationId="{698427C9-0617-9F43-BCE5-501B0A536CF5}"/>
          </ac:spMkLst>
        </pc:spChg>
        <pc:spChg chg="mod">
          <ac:chgData name="James Clegg" userId="c6df1435-7a36-4b38-be4d-16e68e91152f" providerId="ADAL" clId="{2E2832D6-C542-4ED8-BB9B-CE3A0316D683}" dt="2020-10-21T09:54:17.951" v="46" actId="1076"/>
          <ac:spMkLst>
            <pc:docMk/>
            <pc:sldMk cId="2341814683" sldId="346"/>
            <ac:spMk id="36" creationId="{698427C9-0617-9F43-BCE5-501B0A536CF5}"/>
          </ac:spMkLst>
        </pc:spChg>
        <pc:spChg chg="mod">
          <ac:chgData name="James Clegg" userId="c6df1435-7a36-4b38-be4d-16e68e91152f" providerId="ADAL" clId="{2E2832D6-C542-4ED8-BB9B-CE3A0316D683}" dt="2020-10-21T09:51:49.134" v="14" actId="1582"/>
          <ac:spMkLst>
            <pc:docMk/>
            <pc:sldMk cId="2341814683" sldId="346"/>
            <ac:spMk id="37" creationId="{00000000-0000-0000-0000-000000000000}"/>
          </ac:spMkLst>
        </pc:spChg>
        <pc:spChg chg="mod">
          <ac:chgData name="James Clegg" userId="c6df1435-7a36-4b38-be4d-16e68e91152f" providerId="ADAL" clId="{2E2832D6-C542-4ED8-BB9B-CE3A0316D683}" dt="2020-10-21T09:54:31.704" v="50" actId="1076"/>
          <ac:spMkLst>
            <pc:docMk/>
            <pc:sldMk cId="2341814683" sldId="346"/>
            <ac:spMk id="38" creationId="{698427C9-0617-9F43-BCE5-501B0A536CF5}"/>
          </ac:spMkLst>
        </pc:spChg>
        <pc:spChg chg="mod">
          <ac:chgData name="James Clegg" userId="c6df1435-7a36-4b38-be4d-16e68e91152f" providerId="ADAL" clId="{2E2832D6-C542-4ED8-BB9B-CE3A0316D683}" dt="2020-10-21T09:54:33.977" v="51" actId="1076"/>
          <ac:spMkLst>
            <pc:docMk/>
            <pc:sldMk cId="2341814683" sldId="346"/>
            <ac:spMk id="39" creationId="{698427C9-0617-9F43-BCE5-501B0A536CF5}"/>
          </ac:spMkLst>
        </pc:spChg>
        <pc:spChg chg="mod">
          <ac:chgData name="James Clegg" userId="c6df1435-7a36-4b38-be4d-16e68e91152f" providerId="ADAL" clId="{2E2832D6-C542-4ED8-BB9B-CE3A0316D683}" dt="2020-10-21T09:54:37.368" v="52" actId="1076"/>
          <ac:spMkLst>
            <pc:docMk/>
            <pc:sldMk cId="2341814683" sldId="346"/>
            <ac:spMk id="40" creationId="{698427C9-0617-9F43-BCE5-501B0A536CF5}"/>
          </ac:spMkLst>
        </pc:spChg>
        <pc:spChg chg="mod">
          <ac:chgData name="James Clegg" userId="c6df1435-7a36-4b38-be4d-16e68e91152f" providerId="ADAL" clId="{2E2832D6-C542-4ED8-BB9B-CE3A0316D683}" dt="2020-10-21T09:54:40.040" v="53" actId="1076"/>
          <ac:spMkLst>
            <pc:docMk/>
            <pc:sldMk cId="2341814683" sldId="346"/>
            <ac:spMk id="41" creationId="{698427C9-0617-9F43-BCE5-501B0A536CF5}"/>
          </ac:spMkLst>
        </pc:spChg>
        <pc:picChg chg="add mod">
          <ac:chgData name="James Clegg" userId="c6df1435-7a36-4b38-be4d-16e68e91152f" providerId="ADAL" clId="{2E2832D6-C542-4ED8-BB9B-CE3A0316D683}" dt="2020-10-21T09:54:07.790" v="44" actId="1076"/>
          <ac:picMkLst>
            <pc:docMk/>
            <pc:sldMk cId="2341814683" sldId="346"/>
            <ac:picMk id="19" creationId="{78D803B0-8123-4692-A2FD-415856201635}"/>
          </ac:picMkLst>
        </pc:picChg>
        <pc:picChg chg="mod">
          <ac:chgData name="James Clegg" userId="c6df1435-7a36-4b38-be4d-16e68e91152f" providerId="ADAL" clId="{2E2832D6-C542-4ED8-BB9B-CE3A0316D683}" dt="2020-10-21T09:54:49.936" v="57" actId="1076"/>
          <ac:picMkLst>
            <pc:docMk/>
            <pc:sldMk cId="2341814683" sldId="346"/>
            <ac:picMk id="20" creationId="{00000000-0000-0000-0000-000000000000}"/>
          </ac:picMkLst>
        </pc:picChg>
        <pc:picChg chg="add mod">
          <ac:chgData name="James Clegg" userId="c6df1435-7a36-4b38-be4d-16e68e91152f" providerId="ADAL" clId="{2E2832D6-C542-4ED8-BB9B-CE3A0316D683}" dt="2020-10-21T09:54:07.790" v="44" actId="1076"/>
          <ac:picMkLst>
            <pc:docMk/>
            <pc:sldMk cId="2341814683" sldId="346"/>
            <ac:picMk id="21" creationId="{B386DFA7-8220-4B27-8150-FED24C23F0D2}"/>
          </ac:picMkLst>
        </pc:picChg>
        <pc:picChg chg="add mod">
          <ac:chgData name="James Clegg" userId="c6df1435-7a36-4b38-be4d-16e68e91152f" providerId="ADAL" clId="{2E2832D6-C542-4ED8-BB9B-CE3A0316D683}" dt="2020-10-21T09:54:07.790" v="44" actId="1076"/>
          <ac:picMkLst>
            <pc:docMk/>
            <pc:sldMk cId="2341814683" sldId="346"/>
            <ac:picMk id="22" creationId="{19065D49-3C77-40AA-A9D3-32B12E0EEBC6}"/>
          </ac:picMkLst>
        </pc:picChg>
        <pc:picChg chg="add mod">
          <ac:chgData name="James Clegg" userId="c6df1435-7a36-4b38-be4d-16e68e91152f" providerId="ADAL" clId="{2E2832D6-C542-4ED8-BB9B-CE3A0316D683}" dt="2020-10-21T09:54:07.790" v="44" actId="1076"/>
          <ac:picMkLst>
            <pc:docMk/>
            <pc:sldMk cId="2341814683" sldId="346"/>
            <ac:picMk id="23" creationId="{704DE35A-D9E5-4B77-AE6A-859E5358B5D7}"/>
          </ac:picMkLst>
        </pc:picChg>
        <pc:picChg chg="add mod">
          <ac:chgData name="James Clegg" userId="c6df1435-7a36-4b38-be4d-16e68e91152f" providerId="ADAL" clId="{2E2832D6-C542-4ED8-BB9B-CE3A0316D683}" dt="2020-10-21T09:54:07.790" v="44" actId="1076"/>
          <ac:picMkLst>
            <pc:docMk/>
            <pc:sldMk cId="2341814683" sldId="346"/>
            <ac:picMk id="24" creationId="{F0DEF68C-456C-4B11-98C4-7D9A951D45B7}"/>
          </ac:picMkLst>
        </pc:picChg>
        <pc:picChg chg="mod">
          <ac:chgData name="James Clegg" userId="c6df1435-7a36-4b38-be4d-16e68e91152f" providerId="ADAL" clId="{2E2832D6-C542-4ED8-BB9B-CE3A0316D683}" dt="2020-10-21T09:54:47.176" v="56" actId="1076"/>
          <ac:picMkLst>
            <pc:docMk/>
            <pc:sldMk cId="2341814683" sldId="346"/>
            <ac:picMk id="25" creationId="{00000000-0000-0000-0000-000000000000}"/>
          </ac:picMkLst>
        </pc:picChg>
        <pc:picChg chg="mod">
          <ac:chgData name="James Clegg" userId="c6df1435-7a36-4b38-be4d-16e68e91152f" providerId="ADAL" clId="{2E2832D6-C542-4ED8-BB9B-CE3A0316D683}" dt="2020-10-21T09:54:42.456" v="54" actId="1076"/>
          <ac:picMkLst>
            <pc:docMk/>
            <pc:sldMk cId="2341814683" sldId="346"/>
            <ac:picMk id="26" creationId="{00000000-0000-0000-0000-000000000000}"/>
          </ac:picMkLst>
        </pc:picChg>
        <pc:picChg chg="add mod">
          <ac:chgData name="James Clegg" userId="c6df1435-7a36-4b38-be4d-16e68e91152f" providerId="ADAL" clId="{2E2832D6-C542-4ED8-BB9B-CE3A0316D683}" dt="2020-10-21T09:54:07.790" v="44" actId="1076"/>
          <ac:picMkLst>
            <pc:docMk/>
            <pc:sldMk cId="2341814683" sldId="346"/>
            <ac:picMk id="27" creationId="{20DCD5ED-798C-4747-80E4-A6332D65AEC7}"/>
          </ac:picMkLst>
        </pc:picChg>
        <pc:picChg chg="mod">
          <ac:chgData name="James Clegg" userId="c6df1435-7a36-4b38-be4d-16e68e91152f" providerId="ADAL" clId="{2E2832D6-C542-4ED8-BB9B-CE3A0316D683}" dt="2020-10-21T09:54:45.344" v="55" actId="1076"/>
          <ac:picMkLst>
            <pc:docMk/>
            <pc:sldMk cId="2341814683" sldId="346"/>
            <ac:picMk id="28" creationId="{00000000-0000-0000-0000-000000000000}"/>
          </ac:picMkLst>
        </pc:picChg>
        <pc:picChg chg="mod">
          <ac:chgData name="James Clegg" userId="c6df1435-7a36-4b38-be4d-16e68e91152f" providerId="ADAL" clId="{2E2832D6-C542-4ED8-BB9B-CE3A0316D683}" dt="2020-10-21T09:54:11.095" v="45" actId="1076"/>
          <ac:picMkLst>
            <pc:docMk/>
            <pc:sldMk cId="2341814683" sldId="346"/>
            <ac:picMk id="30" creationId="{00000000-0000-0000-0000-000000000000}"/>
          </ac:picMkLst>
        </pc:picChg>
        <pc:picChg chg="add mod">
          <ac:chgData name="James Clegg" userId="c6df1435-7a36-4b38-be4d-16e68e91152f" providerId="ADAL" clId="{2E2832D6-C542-4ED8-BB9B-CE3A0316D683}" dt="2020-10-21T09:54:07.790" v="44" actId="1076"/>
          <ac:picMkLst>
            <pc:docMk/>
            <pc:sldMk cId="2341814683" sldId="346"/>
            <ac:picMk id="31" creationId="{60CE271E-23ED-4F56-A01E-7BB08C2BC550}"/>
          </ac:picMkLst>
        </pc:picChg>
        <pc:picChg chg="add mod">
          <ac:chgData name="James Clegg" userId="c6df1435-7a36-4b38-be4d-16e68e91152f" providerId="ADAL" clId="{2E2832D6-C542-4ED8-BB9B-CE3A0316D683}" dt="2020-10-21T09:54:07.790" v="44" actId="1076"/>
          <ac:picMkLst>
            <pc:docMk/>
            <pc:sldMk cId="2341814683" sldId="346"/>
            <ac:picMk id="34" creationId="{C08F69C2-A7A4-4461-9712-A0756235A45A}"/>
          </ac:picMkLst>
        </pc:picChg>
      </pc:sldChg>
      <pc:sldChg chg="modSp">
        <pc:chgData name="James Clegg" userId="c6df1435-7a36-4b38-be4d-16e68e91152f" providerId="ADAL" clId="{2E2832D6-C542-4ED8-BB9B-CE3A0316D683}" dt="2020-10-21T09:57:36.709" v="76" actId="1036"/>
        <pc:sldMkLst>
          <pc:docMk/>
          <pc:sldMk cId="1117616570" sldId="347"/>
        </pc:sldMkLst>
        <pc:spChg chg="mod">
          <ac:chgData name="James Clegg" userId="c6df1435-7a36-4b38-be4d-16e68e91152f" providerId="ADAL" clId="{2E2832D6-C542-4ED8-BB9B-CE3A0316D683}" dt="2020-10-21T09:52:02.321" v="18" actId="207"/>
          <ac:spMkLst>
            <pc:docMk/>
            <pc:sldMk cId="1117616570" sldId="347"/>
            <ac:spMk id="34" creationId="{00000000-0000-0000-0000-000000000000}"/>
          </ac:spMkLst>
        </pc:spChg>
        <pc:spChg chg="mod">
          <ac:chgData name="James Clegg" userId="c6df1435-7a36-4b38-be4d-16e68e91152f" providerId="ADAL" clId="{2E2832D6-C542-4ED8-BB9B-CE3A0316D683}" dt="2020-10-21T09:57:36.709" v="76" actId="1036"/>
          <ac:spMkLst>
            <pc:docMk/>
            <pc:sldMk cId="1117616570" sldId="347"/>
            <ac:spMk id="52" creationId="{00000000-0000-0000-0000-000000000000}"/>
          </ac:spMkLst>
        </pc:spChg>
        <pc:spChg chg="mod">
          <ac:chgData name="James Clegg" userId="c6df1435-7a36-4b38-be4d-16e68e91152f" providerId="ADAL" clId="{2E2832D6-C542-4ED8-BB9B-CE3A0316D683}" dt="2020-10-21T09:57:36.709" v="76" actId="1036"/>
          <ac:spMkLst>
            <pc:docMk/>
            <pc:sldMk cId="1117616570" sldId="347"/>
            <ac:spMk id="5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15/11/2020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Dora, Whitney and Teddy are on a role now.</a:t>
            </a:r>
          </a:p>
          <a:p>
            <a:r>
              <a:rPr lang="en-GB" dirty="0"/>
              <a:t>But this one looks different! Let’s see if they can use what they know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Whitney knows that 100 take away 40 is equal to 60</a:t>
            </a:r>
          </a:p>
          <a:p>
            <a:endParaRPr lang="en-GB" dirty="0"/>
          </a:p>
          <a:p>
            <a:r>
              <a:rPr lang="en-GB" dirty="0"/>
              <a:t>And Dora knows that 60 take away 2 is equal  to 58</a:t>
            </a:r>
          </a:p>
          <a:p>
            <a:endParaRPr lang="en-GB" dirty="0"/>
          </a:p>
          <a:p>
            <a:r>
              <a:rPr lang="en-GB" dirty="0"/>
              <a:t>So Teddy has realised that 100 takeaway 42 must be equal to 58</a:t>
            </a:r>
          </a:p>
          <a:p>
            <a:endParaRPr lang="en-GB" dirty="0"/>
          </a:p>
          <a:p>
            <a:r>
              <a:rPr lang="en-GB" dirty="0"/>
              <a:t>Great team work guys!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6A06-5626-43D6-8192-CD2064519AE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971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Dora, Whitney and Teddy are on a role now.</a:t>
            </a:r>
          </a:p>
          <a:p>
            <a:r>
              <a:rPr lang="en-GB" dirty="0"/>
              <a:t>But this one looks different! Let’s see if they can use what they know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Whitney knows that 100 take away 40 is equal to 60</a:t>
            </a:r>
          </a:p>
          <a:p>
            <a:endParaRPr lang="en-GB" dirty="0"/>
          </a:p>
          <a:p>
            <a:r>
              <a:rPr lang="en-GB" dirty="0"/>
              <a:t>And Dora knows that 60 take away 2 is equal  to 58</a:t>
            </a:r>
          </a:p>
          <a:p>
            <a:endParaRPr lang="en-GB" dirty="0"/>
          </a:p>
          <a:p>
            <a:r>
              <a:rPr lang="en-GB" dirty="0"/>
              <a:t>So Teddy has realised that 100 takeaway 42 must be equal to 58</a:t>
            </a:r>
          </a:p>
          <a:p>
            <a:endParaRPr lang="en-GB" dirty="0"/>
          </a:p>
          <a:p>
            <a:r>
              <a:rPr lang="en-GB" dirty="0"/>
              <a:t>Great team work guys!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6A06-5626-43D6-8192-CD2064519AE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551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Dora, Whitney and Teddy are on a role now.</a:t>
            </a:r>
          </a:p>
          <a:p>
            <a:r>
              <a:rPr lang="en-GB" dirty="0"/>
              <a:t>But this one looks different! Let’s see if they can use what they know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Whitney knows that 100 take away 40 is equal to 60</a:t>
            </a:r>
          </a:p>
          <a:p>
            <a:endParaRPr lang="en-GB" dirty="0"/>
          </a:p>
          <a:p>
            <a:r>
              <a:rPr lang="en-GB" dirty="0"/>
              <a:t>And Dora knows that 60 take away 2 is equal  to 58</a:t>
            </a:r>
          </a:p>
          <a:p>
            <a:endParaRPr lang="en-GB" dirty="0"/>
          </a:p>
          <a:p>
            <a:r>
              <a:rPr lang="en-GB" dirty="0"/>
              <a:t>So Teddy has realised that 100 takeaway 42 must be equal to 58</a:t>
            </a:r>
          </a:p>
          <a:p>
            <a:endParaRPr lang="en-GB" dirty="0"/>
          </a:p>
          <a:p>
            <a:r>
              <a:rPr lang="en-GB" dirty="0"/>
              <a:t>Great team work guys!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6A06-5626-43D6-8192-CD2064519AE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682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Dora, Whitney and Teddy are on a role now.</a:t>
            </a:r>
          </a:p>
          <a:p>
            <a:r>
              <a:rPr lang="en-GB" dirty="0"/>
              <a:t>But this one looks different! Let’s see if they can use what they know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Whitney knows that 100 take away 40 is equal to 60</a:t>
            </a:r>
          </a:p>
          <a:p>
            <a:endParaRPr lang="en-GB" dirty="0"/>
          </a:p>
          <a:p>
            <a:r>
              <a:rPr lang="en-GB" dirty="0"/>
              <a:t>And Dora knows that 60 take away 2 is equal  to 58</a:t>
            </a:r>
          </a:p>
          <a:p>
            <a:endParaRPr lang="en-GB" dirty="0"/>
          </a:p>
          <a:p>
            <a:r>
              <a:rPr lang="en-GB" dirty="0"/>
              <a:t>So Teddy has realised that 100 takeaway 42 must be equal to 58</a:t>
            </a:r>
          </a:p>
          <a:p>
            <a:endParaRPr lang="en-GB" dirty="0"/>
          </a:p>
          <a:p>
            <a:r>
              <a:rPr lang="en-GB" dirty="0"/>
              <a:t>Great team work guys!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6A06-5626-43D6-8192-CD2064519AE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52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Dora, Whitney and Teddy are on a role now.</a:t>
            </a:r>
          </a:p>
          <a:p>
            <a:r>
              <a:rPr lang="en-GB" dirty="0"/>
              <a:t>But this one looks different! Let’s see if they can use what they know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Whitney knows that 100 take away 40 is equal to 60</a:t>
            </a:r>
          </a:p>
          <a:p>
            <a:endParaRPr lang="en-GB" dirty="0"/>
          </a:p>
          <a:p>
            <a:r>
              <a:rPr lang="en-GB" dirty="0"/>
              <a:t>And Dora knows that 60 take away 2 is equal  to 58</a:t>
            </a:r>
          </a:p>
          <a:p>
            <a:endParaRPr lang="en-GB" dirty="0"/>
          </a:p>
          <a:p>
            <a:r>
              <a:rPr lang="en-GB" dirty="0"/>
              <a:t>So Teddy has realised that 100 takeaway 42 must be equal to 58</a:t>
            </a:r>
          </a:p>
          <a:p>
            <a:endParaRPr lang="en-GB" dirty="0"/>
          </a:p>
          <a:p>
            <a:r>
              <a:rPr lang="en-GB" dirty="0"/>
              <a:t>Great team work guys!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6A06-5626-43D6-8192-CD2064519AE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481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Dora, Whitney and Teddy are on a role now.</a:t>
            </a:r>
          </a:p>
          <a:p>
            <a:r>
              <a:rPr lang="en-GB" dirty="0"/>
              <a:t>But this one looks different! Let’s see if they can use what they know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Whitney knows that 100 take away 40 is equal to 60</a:t>
            </a:r>
          </a:p>
          <a:p>
            <a:endParaRPr lang="en-GB" dirty="0"/>
          </a:p>
          <a:p>
            <a:r>
              <a:rPr lang="en-GB" dirty="0"/>
              <a:t>And Dora knows that 60 take away 2 is equal  to 58</a:t>
            </a:r>
          </a:p>
          <a:p>
            <a:endParaRPr lang="en-GB" dirty="0"/>
          </a:p>
          <a:p>
            <a:r>
              <a:rPr lang="en-GB" dirty="0"/>
              <a:t>So Teddy has realised that 100 takeaway 42 must be equal to 58</a:t>
            </a:r>
          </a:p>
          <a:p>
            <a:endParaRPr lang="en-GB" dirty="0"/>
          </a:p>
          <a:p>
            <a:r>
              <a:rPr lang="en-GB" dirty="0"/>
              <a:t>Great team work guys!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6A06-5626-43D6-8192-CD2064519AE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637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15/11/2020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2.xml"/><Relationship Id="rId3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3.xml"/><Relationship Id="rId3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4.xml"/><Relationship Id="rId3" Type="http://schemas.openxmlformats.org/officeDocument/2006/relationships/image" Target="../media/image4.jpg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5.xml"/><Relationship Id="rId3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7.xml"/><Relationship Id="rId3" Type="http://schemas.openxmlformats.org/officeDocument/2006/relationships/image" Target="../media/image7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xmlns="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xmlns="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xmlns="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xmlns="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13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12.pn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13.png"/><Relationship Id="rId5" Type="http://schemas.openxmlformats.org/officeDocument/2006/relationships/image" Target="../media/image11.png"/><Relationship Id="rId6" Type="http://schemas.openxmlformats.org/officeDocument/2006/relationships/image" Target="../media/image22.png"/><Relationship Id="rId1" Type="http://schemas.openxmlformats.org/officeDocument/2006/relationships/tags" Target="../tags/tag7.x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13.png"/><Relationship Id="rId5" Type="http://schemas.openxmlformats.org/officeDocument/2006/relationships/image" Target="../media/image23.png"/><Relationship Id="rId6" Type="http://schemas.openxmlformats.org/officeDocument/2006/relationships/image" Target="../media/image9.png"/><Relationship Id="rId7" Type="http://schemas.openxmlformats.org/officeDocument/2006/relationships/image" Target="../media/image20.png"/><Relationship Id="rId10" Type="http://schemas.openxmlformats.org/officeDocument/2006/relationships/image" Target="../media/image25.png"/><Relationship Id="rId11" Type="http://schemas.openxmlformats.org/officeDocument/2006/relationships/image" Target="../media/image11.png"/><Relationship Id="rId12" Type="http://schemas.openxmlformats.org/officeDocument/2006/relationships/image" Target="../media/image10.png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image" Target="../media/image16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0" Type="http://schemas.openxmlformats.org/officeDocument/2006/relationships/image" Target="../media/image13.png"/><Relationship Id="rId11" Type="http://schemas.openxmlformats.org/officeDocument/2006/relationships/image" Target="../media/image14.png"/><Relationship Id="rId13" Type="http://schemas.openxmlformats.org/officeDocument/2006/relationships/image" Target="../media/image17.png"/><Relationship Id="rId14" Type="http://schemas.openxmlformats.org/officeDocument/2006/relationships/image" Target="../media/image18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9.png"/><Relationship Id="rId5" Type="http://schemas.openxmlformats.org/officeDocument/2006/relationships/image" Target="../media/image12.png"/><Relationship Id="rId6" Type="http://schemas.openxmlformats.org/officeDocument/2006/relationships/image" Target="../media/image15.pn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9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19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0589" y="2231032"/>
            <a:ext cx="5950212" cy="239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2"/>
          <p:cNvSpPr/>
          <p:nvPr/>
        </p:nvSpPr>
        <p:spPr>
          <a:xfrm>
            <a:off x="1867508" y="320040"/>
            <a:ext cx="2658771" cy="716280"/>
          </a:xfrm>
          <a:prstGeom prst="wedgeRoundRectCallout">
            <a:avLst>
              <a:gd name="adj1" fmla="val -63731"/>
              <a:gd name="adj2" fmla="val 66755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This one is tricky too, I can’t count in 20s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89" y="1643279"/>
            <a:ext cx="1298677" cy="129867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167" y="1643279"/>
            <a:ext cx="1298677" cy="129867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445" y="1643278"/>
            <a:ext cx="1298677" cy="129867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192" y="1643279"/>
            <a:ext cx="1298677" cy="129867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2678" y="866549"/>
            <a:ext cx="973642" cy="68290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5739" y="3928909"/>
            <a:ext cx="1427798" cy="1722321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1424586" y="4367494"/>
            <a:ext cx="67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3013238" y="4367494"/>
            <a:ext cx="67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4615944" y="4367494"/>
            <a:ext cx="67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6235759" y="4367494"/>
            <a:ext cx="67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7" name="Rounded Rectangular Callout 36"/>
          <p:cNvSpPr/>
          <p:nvPr/>
        </p:nvSpPr>
        <p:spPr>
          <a:xfrm>
            <a:off x="1867507" y="320040"/>
            <a:ext cx="2658771" cy="716280"/>
          </a:xfrm>
          <a:prstGeom prst="wedgeRoundRectCallout">
            <a:avLst>
              <a:gd name="adj1" fmla="val -63731"/>
              <a:gd name="adj2" fmla="val 66755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Comic Sans MS" panose="030F0702030302020204" pitchFamily="66" charset="0"/>
              </a:rPr>
              <a:t>Ahh</a:t>
            </a: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! I can use what I know…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1410352" y="2755264"/>
            <a:ext cx="67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6"/>
                </a:solidFill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2992515" y="2755264"/>
            <a:ext cx="67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6"/>
                </a:solidFill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4591980" y="2755264"/>
            <a:ext cx="67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6"/>
                </a:solidFill>
                <a:latin typeface="Comic Sans MS" panose="030F0702030302020204" pitchFamily="66" charset="0"/>
              </a:rPr>
              <a:t>60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6233794" y="2755264"/>
            <a:ext cx="67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6"/>
                </a:solidFill>
                <a:latin typeface="Comic Sans MS" panose="030F0702030302020204" pitchFamily="66" charset="0"/>
              </a:rPr>
              <a:t>80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78D803B0-8123-4692-A2FD-415856201635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859118" y="3340039"/>
            <a:ext cx="1298678" cy="105194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B386DFA7-8220-4B27-8150-FED24C23F0D2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1332431" y="3340039"/>
            <a:ext cx="1298678" cy="105194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19065D49-3C77-40AA-A9D3-32B12E0EEBC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2449313" y="3340039"/>
            <a:ext cx="1298678" cy="105194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704DE35A-D9E5-4B77-AE6A-859E5358B5D7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2903537" y="3340039"/>
            <a:ext cx="1298678" cy="105194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F0DEF68C-456C-4B11-98C4-7D9A951D45B7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4061604" y="3340039"/>
            <a:ext cx="1298678" cy="105194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20DCD5ED-798C-4747-80E4-A6332D65AEC7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4514781" y="3340039"/>
            <a:ext cx="1298678" cy="105194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60CE271E-23ED-4F56-A01E-7BB08C2BC55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5704666" y="3340039"/>
            <a:ext cx="1298678" cy="105194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C08F69C2-A7A4-4461-9712-A0756235A45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6163496" y="3340039"/>
            <a:ext cx="1298678" cy="10519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41814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4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2" grpId="0"/>
      <p:bldP spid="33" grpId="0"/>
      <p:bldP spid="35" grpId="0"/>
      <p:bldP spid="36" grpId="0"/>
      <p:bldP spid="37" grpId="0" animBg="1"/>
      <p:bldP spid="38" grpId="0"/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012" y="2665492"/>
            <a:ext cx="1298677" cy="1298677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616" y="2699548"/>
            <a:ext cx="1235105" cy="1230564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979" y="2699548"/>
            <a:ext cx="1235105" cy="1230564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959" y="2699548"/>
            <a:ext cx="1235105" cy="1230564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939" y="2699548"/>
            <a:ext cx="1235105" cy="123056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012" y="2665492"/>
            <a:ext cx="1298677" cy="129867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616" y="2699548"/>
            <a:ext cx="1235105" cy="1230564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705939" y="2699548"/>
            <a:ext cx="3079145" cy="1230564"/>
            <a:chOff x="1705939" y="2699548"/>
            <a:chExt cx="3079145" cy="1230564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9979" y="2699548"/>
              <a:ext cx="1235105" cy="123056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7959" y="2699548"/>
              <a:ext cx="1235105" cy="1230564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5939" y="2699548"/>
              <a:ext cx="1235105" cy="1230564"/>
            </a:xfrm>
            <a:prstGeom prst="rect">
              <a:avLst/>
            </a:prstGeom>
          </p:spPr>
        </p:pic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0900" y="432281"/>
            <a:ext cx="1375243" cy="1695927"/>
          </a:xfrm>
          <a:prstGeom prst="rect">
            <a:avLst/>
          </a:prstGeom>
        </p:spPr>
      </p:pic>
      <p:sp>
        <p:nvSpPr>
          <p:cNvPr id="34" name="Rounded Rectangular Callout 33"/>
          <p:cNvSpPr/>
          <p:nvPr/>
        </p:nvSpPr>
        <p:spPr>
          <a:xfrm>
            <a:off x="1867507" y="320040"/>
            <a:ext cx="3283613" cy="716280"/>
          </a:xfrm>
          <a:prstGeom prst="wedgeRoundRectCallout">
            <a:avLst>
              <a:gd name="adj1" fmla="val -58858"/>
              <a:gd name="adj2" fmla="val 92287"/>
              <a:gd name="adj3" fmla="val 16667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I’ve got two ways I can find the value of these coins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012" y="2664109"/>
            <a:ext cx="1298677" cy="1298677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616" y="2698165"/>
            <a:ext cx="1235105" cy="1230564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1705939" y="2698165"/>
            <a:ext cx="3079145" cy="1230564"/>
            <a:chOff x="1705939" y="2623348"/>
            <a:chExt cx="3079145" cy="1230564"/>
          </a:xfrm>
        </p:grpSpPr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9979" y="2623348"/>
              <a:ext cx="1235105" cy="1230564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7959" y="2623348"/>
              <a:ext cx="1235105" cy="1230564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5939" y="2623348"/>
              <a:ext cx="1235105" cy="1230564"/>
            </a:xfrm>
            <a:prstGeom prst="rect">
              <a:avLst/>
            </a:prstGeom>
          </p:spPr>
        </p:pic>
      </p:grpSp>
      <p:sp>
        <p:nvSpPr>
          <p:cNvPr id="52" name="Rounded Rectangle 51"/>
          <p:cNvSpPr/>
          <p:nvPr/>
        </p:nvSpPr>
        <p:spPr>
          <a:xfrm>
            <a:off x="1896859" y="4153143"/>
            <a:ext cx="1706133" cy="855462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ounded Rectangle 52"/>
          <p:cNvSpPr/>
          <p:nvPr/>
        </p:nvSpPr>
        <p:spPr>
          <a:xfrm>
            <a:off x="3819383" y="4155211"/>
            <a:ext cx="1706133" cy="855462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7616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22222E-6 L 1.38889E-6 -0.08657 C 1.38889E-6 -0.12523 -0.08698 -0.17291 -0.15747 -0.17291 L -0.31493 -0.17291 " pathEditMode="relative" rAng="0" ptsTypes="AAAA">
                                      <p:cBhvr>
                                        <p:cTn id="2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47" y="-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0.09601 -0.1710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92" y="-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-0.02604 -0.1722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" y="-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33333E-6 L 0.05868 -3.33333E-6 C 0.08507 -3.33333E-6 0.11753 0.04769 0.11753 0.08681 L 0.11753 0.17408 " pathEditMode="relative" rAng="0" ptsTypes="AAAA">
                                      <p:cBhvr>
                                        <p:cTn id="4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68" y="870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3333E-6 L -0.05642 -3.33333E-6 C -0.08177 -3.33333E-6 -0.11267 0.04769 -0.11267 0.08704 L -0.11267 0.17408 " pathEditMode="relative" rAng="0" ptsTypes="AAAA">
                                      <p:cBhvr>
                                        <p:cTn id="5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42" y="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1.11111E-6 0.1740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52" grpId="0" animBg="1"/>
      <p:bldP spid="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at questions </a:t>
            </a:r>
            <a:br>
              <a:rPr lang="en-GB" dirty="0"/>
            </a:br>
            <a:r>
              <a:rPr lang="en-GB" dirty="0"/>
              <a:t>2, 3 and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07233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220" y="2625673"/>
            <a:ext cx="1298677" cy="129867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9854" y="229220"/>
            <a:ext cx="1442352" cy="176073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897" y="2869550"/>
            <a:ext cx="1298677" cy="119423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097" y="746636"/>
            <a:ext cx="973642" cy="682908"/>
          </a:xfrm>
          <a:prstGeom prst="rect">
            <a:avLst/>
          </a:prstGeom>
        </p:spPr>
      </p:pic>
      <p:sp>
        <p:nvSpPr>
          <p:cNvPr id="21" name="Rounded Rectangular Callout 20"/>
          <p:cNvSpPr/>
          <p:nvPr/>
        </p:nvSpPr>
        <p:spPr>
          <a:xfrm>
            <a:off x="1867507" y="320040"/>
            <a:ext cx="2163473" cy="716280"/>
          </a:xfrm>
          <a:prstGeom prst="wedgeRoundRectCallout">
            <a:avLst>
              <a:gd name="adj1" fmla="val -61643"/>
              <a:gd name="adj2" fmla="val 65691"/>
              <a:gd name="adj3" fmla="val 16667"/>
            </a:avLst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I’ve got more money than you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4594861" y="312420"/>
            <a:ext cx="2189936" cy="716280"/>
          </a:xfrm>
          <a:prstGeom prst="wedgeRoundRectCallout">
            <a:avLst>
              <a:gd name="adj1" fmla="val 60131"/>
              <a:gd name="adj2" fmla="val 62499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No, I’ve got more money than you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ounded Rectangular Callout 23"/>
              <p:cNvSpPr/>
              <p:nvPr/>
            </p:nvSpPr>
            <p:spPr>
              <a:xfrm>
                <a:off x="1867506" y="320040"/>
                <a:ext cx="2163473" cy="716280"/>
              </a:xfrm>
              <a:prstGeom prst="wedgeRoundRectCallout">
                <a:avLst>
                  <a:gd name="adj1" fmla="val -61643"/>
                  <a:gd name="adj2" fmla="val 65691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I’ve got </a:t>
                </a:r>
              </a:p>
              <a:p>
                <a:pPr algn="ctr"/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20p </a:t>
                </a:r>
                <a14:m>
                  <m:oMath xmlns:m="http://schemas.openxmlformats.org/officeDocument/2006/math" xmlns="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5p </a:t>
                </a:r>
                <a14:m>
                  <m:oMath xmlns:m="http://schemas.openxmlformats.org/officeDocument/2006/math" xmlns="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1p</a:t>
                </a:r>
              </a:p>
            </p:txBody>
          </p:sp>
        </mc:Choice>
        <mc:Fallback xmlns="">
          <p:sp>
            <p:nvSpPr>
              <p:cNvPr id="24" name="Rounded Rectangular Callout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7506" y="320040"/>
                <a:ext cx="2163473" cy="716280"/>
              </a:xfrm>
              <a:prstGeom prst="wedgeRoundRectCallout">
                <a:avLst>
                  <a:gd name="adj1" fmla="val -61643"/>
                  <a:gd name="adj2" fmla="val 65691"/>
                  <a:gd name="adj3" fmla="val 16667"/>
                </a:avLst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ounded Rectangular Callout 24"/>
          <p:cNvSpPr/>
          <p:nvPr/>
        </p:nvSpPr>
        <p:spPr>
          <a:xfrm>
            <a:off x="4594860" y="304800"/>
            <a:ext cx="2189936" cy="716280"/>
          </a:xfrm>
          <a:prstGeom prst="wedgeRoundRectCallout">
            <a:avLst>
              <a:gd name="adj1" fmla="val 60131"/>
              <a:gd name="adj2" fmla="val 62499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My coin is HUGE!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504" y="1802924"/>
            <a:ext cx="1235105" cy="123056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118" y="1989957"/>
            <a:ext cx="1298677" cy="12850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00826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1474 -0.1023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61" y="-511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0.17205 0.05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94" y="259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6 L 0.28958 -0.075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79" y="-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-0.07118 -0.03843 C -0.08611 -0.04699 -0.1085 -0.05162 -0.13177 -0.05162 C -0.15833 -0.05162 -0.17951 -0.04699 -0.19444 -0.03843 L -0.26545 3.7037E-6 " pathEditMode="relative" rAng="0" ptsTypes="AAAAA">
                                      <p:cBhvr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81" y="-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at questions </a:t>
            </a:r>
            <a:br>
              <a:rPr lang="en-GB" dirty="0"/>
            </a:br>
            <a:r>
              <a:rPr lang="en-GB" dirty="0"/>
              <a:t>5, 6 and 7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667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5530" y="554950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1)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>
              <a:solidFill>
                <a:prstClr val="black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>
              <a:solidFill>
                <a:prstClr val="black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3)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883343" y="915515"/>
            <a:ext cx="586740" cy="5867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996" y="2324665"/>
            <a:ext cx="1298677" cy="119423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997" y="566358"/>
            <a:ext cx="1298677" cy="128505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245" y="2288339"/>
            <a:ext cx="1235105" cy="123056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2233861" y="4118306"/>
            <a:ext cx="1404709" cy="113783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533" y="4037885"/>
            <a:ext cx="1298677" cy="129867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664" y="482353"/>
            <a:ext cx="1457606" cy="1453065"/>
          </a:xfrm>
          <a:prstGeom prst="rect">
            <a:avLst/>
          </a:prstGeom>
        </p:spPr>
      </p:pic>
      <p:sp>
        <p:nvSpPr>
          <p:cNvPr id="29" name="Oval 28"/>
          <p:cNvSpPr/>
          <p:nvPr/>
        </p:nvSpPr>
        <p:spPr>
          <a:xfrm>
            <a:off x="3883343" y="2622775"/>
            <a:ext cx="586740" cy="5867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3883343" y="4390073"/>
            <a:ext cx="586740" cy="5867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047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5530" y="554950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1)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>
              <a:solidFill>
                <a:prstClr val="black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>
              <a:solidFill>
                <a:prstClr val="black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3)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883343" y="915515"/>
            <a:ext cx="586740" cy="5867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27783" y="939655"/>
                <a:ext cx="6036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83" y="939655"/>
                <a:ext cx="60369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996" y="2324665"/>
            <a:ext cx="1298677" cy="119423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997" y="566358"/>
            <a:ext cx="1298677" cy="128505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245" y="2288339"/>
            <a:ext cx="1235105" cy="123056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2233861" y="4118306"/>
            <a:ext cx="1404709" cy="113783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533" y="4037885"/>
            <a:ext cx="1298677" cy="129867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664" y="482353"/>
            <a:ext cx="1457606" cy="1453065"/>
          </a:xfrm>
          <a:prstGeom prst="rect">
            <a:avLst/>
          </a:prstGeom>
        </p:spPr>
      </p:pic>
      <p:sp>
        <p:nvSpPr>
          <p:cNvPr id="29" name="Oval 28"/>
          <p:cNvSpPr/>
          <p:nvPr/>
        </p:nvSpPr>
        <p:spPr>
          <a:xfrm>
            <a:off x="3883343" y="2622775"/>
            <a:ext cx="586740" cy="5867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3883343" y="4390073"/>
            <a:ext cx="586740" cy="5867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27783" y="2643433"/>
                <a:ext cx="6036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83" y="2643433"/>
                <a:ext cx="603692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27783" y="4421833"/>
                <a:ext cx="6036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83" y="4421833"/>
                <a:ext cx="603692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28819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2244437" y="353131"/>
            <a:ext cx="4204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What do you notice?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528" y="1253830"/>
            <a:ext cx="2879366" cy="26478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03" y="1190297"/>
            <a:ext cx="3114458" cy="2774874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925130" y="3965171"/>
            <a:ext cx="1047404" cy="65670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5363509" y="3965171"/>
            <a:ext cx="1047404" cy="65670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36" y="229306"/>
            <a:ext cx="1334620" cy="160992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4239534" y="5314126"/>
            <a:ext cx="1011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10p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1376631" y="5314126"/>
            <a:ext cx="1011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1p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2330932" y="5314126"/>
            <a:ext cx="1011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2p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3285233" y="5314126"/>
            <a:ext cx="1011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5p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5193835" y="5314126"/>
            <a:ext cx="1011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20p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6148137" y="5314126"/>
            <a:ext cx="1011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50p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9901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0301 L 0.43802 -0.1900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10" y="-935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1111E-6 L -0.25052 -0.1907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35" y="-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698427C9-0617-9F43-BCE5-501B0A536CF5}"/>
              </a:ext>
            </a:extLst>
          </p:cNvPr>
          <p:cNvSpPr txBox="1"/>
          <p:nvPr/>
        </p:nvSpPr>
        <p:spPr>
          <a:xfrm>
            <a:off x="2244437" y="353131"/>
            <a:ext cx="4204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What do you notice?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955" y="2338102"/>
            <a:ext cx="1298677" cy="119423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285" y="2292694"/>
            <a:ext cx="1298677" cy="128505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485" y="2319939"/>
            <a:ext cx="1235105" cy="123056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3188196" y="2423159"/>
            <a:ext cx="1404709" cy="113783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391" y="2285883"/>
            <a:ext cx="1298677" cy="129867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33" y="2208689"/>
            <a:ext cx="1457606" cy="145306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881581" y="2238258"/>
            <a:ext cx="2214044" cy="1375871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3858" y="250752"/>
            <a:ext cx="1448553" cy="17543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5179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7 L 0.25 -3.7037E-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7.40741E-7 L 0.5 7.40741E-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at the question 1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3858" y="250752"/>
            <a:ext cx="1448553" cy="1754335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1249957" y="3135279"/>
            <a:ext cx="5913785" cy="1230564"/>
            <a:chOff x="1249957" y="2144679"/>
            <a:chExt cx="5913785" cy="1230564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6017" y="2144679"/>
              <a:ext cx="1235105" cy="1230564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3997" y="2144679"/>
              <a:ext cx="1235105" cy="1230564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1977" y="2144679"/>
              <a:ext cx="1235105" cy="1230564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9957" y="2144679"/>
              <a:ext cx="1235105" cy="1230564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8637" y="2144679"/>
              <a:ext cx="1235105" cy="1230564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6617" y="2144679"/>
              <a:ext cx="1235105" cy="1230564"/>
            </a:xfrm>
            <a:prstGeom prst="rect">
              <a:avLst/>
            </a:prstGeom>
          </p:spPr>
        </p:pic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3495779" y="3262755"/>
            <a:ext cx="1404709" cy="113783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1627808" y="3262757"/>
            <a:ext cx="1404709" cy="113783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6"/>
          <a:stretch/>
        </p:blipFill>
        <p:spPr>
          <a:xfrm>
            <a:off x="5420726" y="3262756"/>
            <a:ext cx="1404709" cy="1137835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1867509" y="320040"/>
            <a:ext cx="2309204" cy="716280"/>
          </a:xfrm>
          <a:prstGeom prst="wedgeRoundRectCallout">
            <a:avLst>
              <a:gd name="adj1" fmla="val -63731"/>
              <a:gd name="adj2" fmla="val 66755"/>
              <a:gd name="adj3" fmla="val 16667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Hmmm, this one is tricky</a:t>
            </a:r>
          </a:p>
        </p:txBody>
      </p:sp>
      <p:sp>
        <p:nvSpPr>
          <p:cNvPr id="21" name="Rounded Rectangular Callout 20"/>
          <p:cNvSpPr/>
          <p:nvPr/>
        </p:nvSpPr>
        <p:spPr>
          <a:xfrm>
            <a:off x="1867509" y="320040"/>
            <a:ext cx="2309204" cy="716280"/>
          </a:xfrm>
          <a:prstGeom prst="wedgeRoundRectCallout">
            <a:avLst>
              <a:gd name="adj1" fmla="val -63731"/>
              <a:gd name="adj2" fmla="val 66755"/>
              <a:gd name="adj3" fmla="val 16667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Easy, 3 tens, 30</a:t>
            </a: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1867509" y="320040"/>
            <a:ext cx="2309204" cy="716280"/>
          </a:xfrm>
          <a:prstGeom prst="wedgeRoundRectCallout">
            <a:avLst>
              <a:gd name="adj1" fmla="val -63731"/>
              <a:gd name="adj2" fmla="val 66755"/>
              <a:gd name="adj3" fmla="val 16667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Easy, 3 tens, 30</a:t>
            </a:r>
          </a:p>
          <a:p>
            <a:pPr algn="ctr"/>
            <a:r>
              <a:rPr lang="en-GB" dirty="0" err="1">
                <a:solidFill>
                  <a:schemeClr val="tx1"/>
                </a:solidFill>
                <a:latin typeface="Comic Sans MS" panose="030F0702030302020204" pitchFamily="66" charset="0"/>
              </a:rPr>
              <a:t>Ahhhhhhh</a:t>
            </a: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322017" y="1628659"/>
            <a:ext cx="1706133" cy="855462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5208504" y="1628659"/>
            <a:ext cx="1706133" cy="855462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1458106" y="1628659"/>
            <a:ext cx="1706133" cy="855462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283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  <p:bldP spid="22" grpId="0" animBg="1"/>
      <p:bldP spid="23" grpId="0" animBg="1"/>
      <p:bldP spid="24" grpId="0" animBg="1"/>
      <p:bldP spid="3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4.8|4.1|3|6|3.9|8.1|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3.1|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1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9.4|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4.2|14.6|2.8|0.9|0.9|2|4.2|8.3|2.7|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6.4|6|17.7|5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9.3|4.2|2.3|15.3|2.5|2.5|5.3|3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2.7|5.1|9.5|31.3|3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522d4c35-b548-4432-90ae-af4376e1c4b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3EEA52-0890-471D-A056-58EC675853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10683</TotalTime>
  <Words>537</Words>
  <Application>Microsoft Macintosh PowerPoint</Application>
  <PresentationFormat>On-screen Show (4:3)</PresentationFormat>
  <Paragraphs>126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 1 on the worksheet</vt:lpstr>
      <vt:lpstr>PowerPoint Presentation</vt:lpstr>
      <vt:lpstr>PowerPoint Presentation</vt:lpstr>
      <vt:lpstr>PowerPoint Presentation</vt:lpstr>
      <vt:lpstr>Have a go at questions  2, 3 and 4 on the worksheet</vt:lpstr>
      <vt:lpstr>PowerPoint Presentation</vt:lpstr>
      <vt:lpstr>Have a go at questions  5, 6 and 7 on the worksheet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Jennifer Southern</cp:lastModifiedBy>
  <cp:revision>282</cp:revision>
  <dcterms:created xsi:type="dcterms:W3CDTF">2019-07-05T11:02:13Z</dcterms:created>
  <dcterms:modified xsi:type="dcterms:W3CDTF">2020-11-15T21:01:58Z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