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88ed9721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88ed9721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88ed9706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a88ed9706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8c375776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8c375776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88ed9706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88ed9706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88ed9706d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88ed9706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88ed9706d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88ed9706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88ed9706d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88ed9706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vimeo.com/469788481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Monday 9th November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09.11.20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Dmm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1963" y="294863"/>
            <a:ext cx="6220074" cy="455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What are we learning?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sz="2400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recall facts from the 2 times tables. </a:t>
            </a:r>
            <a:endParaRPr sz="24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925" y="1093850"/>
            <a:ext cx="3900550" cy="15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7229" y="193900"/>
            <a:ext cx="3829095" cy="13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Watch the video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https://vimeo.com/469788481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0118" y="0"/>
            <a:ext cx="498021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618664" cy="246565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2750" y="76200"/>
            <a:ext cx="3329575" cy="238945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6550" y="2225825"/>
            <a:ext cx="4267275" cy="280175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b="0" l="0" r="0" t="4516"/>
          <a:stretch/>
        </p:blipFill>
        <p:spPr>
          <a:xfrm>
            <a:off x="1300000" y="530350"/>
            <a:ext cx="7090475" cy="24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 rotWithShape="1">
          <a:blip r:embed="rId3">
            <a:alphaModFix/>
          </a:blip>
          <a:srcRect b="0" l="1594" r="0" t="0"/>
          <a:stretch/>
        </p:blipFill>
        <p:spPr>
          <a:xfrm>
            <a:off x="103600" y="86950"/>
            <a:ext cx="5122038" cy="3099275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" name="Google Shape;10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3100" y="3328300"/>
            <a:ext cx="6245125" cy="18152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