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93" r:id="rId2"/>
    <p:sldId id="294" r:id="rId3"/>
    <p:sldId id="301" r:id="rId4"/>
    <p:sldId id="295" r:id="rId5"/>
    <p:sldId id="299" r:id="rId6"/>
    <p:sldId id="300" r:id="rId7"/>
  </p:sldIdLst>
  <p:sldSz cx="9144000" cy="5143500" type="screen16x9"/>
  <p:notesSz cx="6858000" cy="9144000"/>
  <p:embeddedFontLst>
    <p:embeddedFont>
      <p:font typeface="Amatic SC" pitchFamily="2" charset="-79"/>
      <p:regular r:id="rId9"/>
      <p:bold r:id="rId10"/>
    </p:embeddedFont>
    <p:embeddedFont>
      <p:font typeface="Comic Sans MS" panose="030F0902030302020204" pitchFamily="66" charset="0"/>
      <p:regular r:id="rId11"/>
    </p:embeddedFont>
    <p:embeddedFont>
      <p:font typeface="Source Code Pro" panose="020B0509030403020204" pitchFamily="49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0"/>
  </p:normalViewPr>
  <p:slideViewPr>
    <p:cSldViewPr snapToGrid="0">
      <p:cViewPr varScale="1">
        <p:scale>
          <a:sx n="148" d="100"/>
          <a:sy n="148" d="100"/>
        </p:scale>
        <p:origin x="60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a88ed9706d_0_3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a88ed9706d_0_3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a88ed9706d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4" name="Google Shape;274;ga88ed9706d_0_3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a88ed9706d_0_3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a88ed9706d_0_3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a88ed9706d_0_3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a88ed9706d_0_3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a88ed9706d_0_3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a88ed9706d_0_3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471011802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50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Friday 13th November </a:t>
            </a:r>
            <a:endParaRPr/>
          </a:p>
        </p:txBody>
      </p:sp>
      <p:sp>
        <p:nvSpPr>
          <p:cNvPr id="271" name="Google Shape;271;p50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13.11.20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GB"/>
              <a:t>What are we learning?</a:t>
            </a:r>
            <a:endParaRPr/>
          </a:p>
        </p:txBody>
      </p:sp>
      <p:sp>
        <p:nvSpPr>
          <p:cNvPr id="277" name="Google Shape;277;p5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FF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FF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sz="2400">
              <a:solidFill>
                <a:srgbClr val="FF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solidFill>
                  <a:srgbClr val="FF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 can divide by 2. </a:t>
            </a:r>
            <a:endParaRPr sz="2400">
              <a:solidFill>
                <a:srgbClr val="FF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FF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endParaRPr/>
          </a:p>
        </p:txBody>
      </p:sp>
      <p:pic>
        <p:nvPicPr>
          <p:cNvPr id="278" name="Google Shape;278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275" y="1093850"/>
            <a:ext cx="4053600" cy="14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A939-099F-0E4C-9157-EF4AF2FBB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the video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C9C7D-47F6-D54C-AC95-58A3D03388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https://vimeo.com/471011802</a:t>
            </a:r>
            <a:r>
              <a:rPr lang="en-GB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639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Google Shape;283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5475" y="152400"/>
            <a:ext cx="443306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Google Shape;303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7700" y="116600"/>
            <a:ext cx="5910850" cy="228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55625" y="2571750"/>
            <a:ext cx="5560601" cy="1625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56"/>
          <p:cNvSpPr txBox="1"/>
          <p:nvPr/>
        </p:nvSpPr>
        <p:spPr>
          <a:xfrm>
            <a:off x="7490625" y="889800"/>
            <a:ext cx="1451400" cy="13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Source Code Pro"/>
                <a:ea typeface="Source Code Pro"/>
                <a:cs typeface="Source Code Pro"/>
                <a:sym typeface="Source Code Pro"/>
              </a:rPr>
              <a:t>In books 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Google Shape;310;p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699" y="186425"/>
            <a:ext cx="4069075" cy="25476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311" name="Google Shape;311;p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132050"/>
            <a:ext cx="5088486" cy="1859050"/>
          </a:xfrm>
          <a:prstGeom prst="rect">
            <a:avLst/>
          </a:prstGeom>
          <a:noFill/>
          <a:ln w="28575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312" name="Google Shape;312;p57"/>
          <p:cNvPicPr preferRelativeResize="0"/>
          <p:nvPr/>
        </p:nvPicPr>
        <p:blipFill rotWithShape="1">
          <a:blip r:embed="rId5">
            <a:alphaModFix/>
          </a:blip>
          <a:srcRect t="4269"/>
          <a:stretch/>
        </p:blipFill>
        <p:spPr>
          <a:xfrm>
            <a:off x="4661200" y="186425"/>
            <a:ext cx="4290751" cy="1236050"/>
          </a:xfrm>
          <a:prstGeom prst="rect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13" name="Google Shape;313;p57"/>
          <p:cNvSpPr txBox="1"/>
          <p:nvPr/>
        </p:nvSpPr>
        <p:spPr>
          <a:xfrm>
            <a:off x="7500550" y="1817150"/>
            <a:ext cx="1451400" cy="13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Source Code Pro"/>
                <a:ea typeface="Source Code Pro"/>
                <a:cs typeface="Source Code Pro"/>
                <a:sym typeface="Source Code Pro"/>
              </a:rPr>
              <a:t>In books 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Macintosh PowerPoint</Application>
  <PresentationFormat>On-screen Show (16:9)</PresentationFormat>
  <Paragraphs>12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Source Code Pro</vt:lpstr>
      <vt:lpstr>Arial</vt:lpstr>
      <vt:lpstr>Amatic SC</vt:lpstr>
      <vt:lpstr>Comic Sans MS</vt:lpstr>
      <vt:lpstr>Beach Day</vt:lpstr>
      <vt:lpstr>Friday 13th November </vt:lpstr>
      <vt:lpstr>What are we learning?</vt:lpstr>
      <vt:lpstr>Watch the video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13th November </dc:title>
  <cp:lastModifiedBy>zac fluen</cp:lastModifiedBy>
  <cp:revision>2</cp:revision>
  <dcterms:modified xsi:type="dcterms:W3CDTF">2020-11-13T08:18:00Z</dcterms:modified>
</cp:coreProperties>
</file>