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ic5UR/EKuH6fxoRDXbXlMQuY5F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regular.fntdata"/><Relationship Id="rId14" Type="http://schemas.openxmlformats.org/officeDocument/2006/relationships/slide" Target="slides/slide10.xml"/><Relationship Id="rId17" Type="http://schemas.openxmlformats.org/officeDocument/2006/relationships/font" Target="fonts/CenturyGothic-italic.fntdata"/><Relationship Id="rId16" Type="http://schemas.openxmlformats.org/officeDocument/2006/relationships/font" Target="fonts/CenturyGothic-bold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CenturyGothic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0a34410b2_1_1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ga0a34410b2_1_1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a2d162adcd_1_1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a2d162adcd_1_1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ga2d162adcd_1_1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2d162adc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a2d162adc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ga2d162adc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2d162adcd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a2d162adcd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ga2d162adcd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2d162adcd_1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a2d162adcd_1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ga2d162adcd_1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2d162adcd_1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a2d162adcd_1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ga2d162adcd_1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2d162adcd_1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a2d162adcd_1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a2d162adcd_1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2d162adcd_1_1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a2d162adcd_1_1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ga2d162adcd_1_1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a2d162adcd_1_1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a2d162adcd_1_1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ga2d162adcd_1_1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2d162adcd_1_1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a2d162adcd_1_1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ga2d162adcd_1_1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/>
          <p:nvPr/>
        </p:nvSpPr>
        <p:spPr>
          <a:xfrm>
            <a:off x="0" y="-3175"/>
            <a:ext cx="12192000" cy="5203825"/>
          </a:xfrm>
          <a:custGeom>
            <a:rect b="b" l="l" r="r" t="t"/>
            <a:pathLst>
              <a:path extrusionOk="0" h="3278" w="576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" name="Google Shape;17;p53"/>
          <p:cNvSpPr txBox="1"/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3"/>
          <p:cNvSpPr txBox="1"/>
          <p:nvPr>
            <p:ph idx="1" type="subTitle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53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3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3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1"/>
          <p:cNvSpPr/>
          <p:nvPr/>
        </p:nvSpPr>
        <p:spPr>
          <a:xfrm>
            <a:off x="1073151" y="446087"/>
            <a:ext cx="3547533" cy="1814651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61"/>
          <p:cNvSpPr txBox="1"/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entury Gothic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1"/>
          <p:cNvSpPr txBox="1"/>
          <p:nvPr>
            <p:ph idx="1" type="body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77" name="Google Shape;77;p61"/>
          <p:cNvSpPr txBox="1"/>
          <p:nvPr>
            <p:ph idx="2" type="body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8" name="Google Shape;78;p61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61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1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2"/>
          <p:cNvSpPr txBox="1"/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2"/>
          <p:cNvSpPr/>
          <p:nvPr>
            <p:ph idx="2" type="pic"/>
          </p:nvPr>
        </p:nvSpPr>
        <p:spPr>
          <a:xfrm>
            <a:off x="6098117" y="0"/>
            <a:ext cx="6093883" cy="6858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2"/>
          <p:cNvSpPr txBox="1"/>
          <p:nvPr>
            <p:ph idx="1" type="body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5" name="Google Shape;85;p62"/>
          <p:cNvSpPr txBox="1"/>
          <p:nvPr>
            <p:ph idx="10" type="dt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62"/>
          <p:cNvSpPr txBox="1"/>
          <p:nvPr>
            <p:ph idx="11" type="ftr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62"/>
          <p:cNvSpPr txBox="1"/>
          <p:nvPr>
            <p:ph idx="12" type="sldNum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3"/>
          <p:cNvSpPr txBox="1"/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63"/>
          <p:cNvSpPr/>
          <p:nvPr>
            <p:ph idx="2" type="pic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cap="rnd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1" name="Google Shape;91;p63"/>
          <p:cNvSpPr txBox="1"/>
          <p:nvPr>
            <p:ph idx="1" type="body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2" name="Google Shape;92;p63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63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63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4"/>
          <p:cNvSpPr/>
          <p:nvPr/>
        </p:nvSpPr>
        <p:spPr>
          <a:xfrm>
            <a:off x="1140884" y="2286585"/>
            <a:ext cx="4895115" cy="2503972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64"/>
          <p:cNvSpPr txBox="1"/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64"/>
          <p:cNvSpPr txBox="1"/>
          <p:nvPr>
            <p:ph idx="1" type="body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99" name="Google Shape;99;p64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64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64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5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65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65"/>
          <p:cNvSpPr txBox="1"/>
          <p:nvPr>
            <p:ph idx="1" type="body"/>
          </p:nvPr>
        </p:nvSpPr>
        <p:spPr>
          <a:xfrm rot="5400000">
            <a:off x="4254444" y="-1260043"/>
            <a:ext cx="3674397" cy="105632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6" name="Google Shape;106;p65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65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65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6"/>
          <p:cNvSpPr/>
          <p:nvPr/>
        </p:nvSpPr>
        <p:spPr>
          <a:xfrm>
            <a:off x="7669651" y="446089"/>
            <a:ext cx="4522349" cy="5414962"/>
          </a:xfrm>
          <a:custGeom>
            <a:rect b="b" l="l" r="r" t="t"/>
            <a:pathLst>
              <a:path extrusionOk="0" h="4320" w="2879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66"/>
          <p:cNvSpPr txBox="1"/>
          <p:nvPr>
            <p:ph type="title"/>
          </p:nvPr>
        </p:nvSpPr>
        <p:spPr>
          <a:xfrm rot="5400000">
            <a:off x="6863537" y="1906175"/>
            <a:ext cx="5134798" cy="249479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66"/>
          <p:cNvSpPr txBox="1"/>
          <p:nvPr>
            <p:ph idx="1" type="body"/>
          </p:nvPr>
        </p:nvSpPr>
        <p:spPr>
          <a:xfrm rot="5400000">
            <a:off x="1408290" y="-152200"/>
            <a:ext cx="5414962" cy="66115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13" name="Google Shape;113;p66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66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66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7"/>
          <p:cNvSpPr txBox="1"/>
          <p:nvPr>
            <p:ph type="title"/>
          </p:nvPr>
        </p:nvSpPr>
        <p:spPr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67"/>
          <p:cNvSpPr txBox="1"/>
          <p:nvPr>
            <p:ph idx="1" type="body"/>
          </p:nvPr>
        </p:nvSpPr>
        <p:spPr>
          <a:xfrm>
            <a:off x="914400" y="1828800"/>
            <a:ext cx="5029200" cy="3657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19" name="Google Shape;119;p67"/>
          <p:cNvSpPr txBox="1"/>
          <p:nvPr>
            <p:ph idx="2" type="body"/>
          </p:nvPr>
        </p:nvSpPr>
        <p:spPr>
          <a:xfrm>
            <a:off x="6146800" y="1828800"/>
            <a:ext cx="5029200" cy="3657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20" name="Google Shape;120;p67"/>
          <p:cNvSpPr txBox="1"/>
          <p:nvPr>
            <p:ph idx="10" type="dt"/>
          </p:nvPr>
        </p:nvSpPr>
        <p:spPr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67"/>
          <p:cNvSpPr txBox="1"/>
          <p:nvPr>
            <p:ph idx="11" type="ftr"/>
          </p:nvPr>
        </p:nvSpPr>
        <p:spPr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67"/>
          <p:cNvSpPr txBox="1"/>
          <p:nvPr>
            <p:ph idx="12" type="sldNum"/>
          </p:nvPr>
        </p:nvSpPr>
        <p:spPr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5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p55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5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26" name="Google Shape;26;p55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5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5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4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4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4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6"/>
          <p:cNvSpPr/>
          <p:nvPr/>
        </p:nvSpPr>
        <p:spPr>
          <a:xfrm>
            <a:off x="631697" y="1081456"/>
            <a:ext cx="6332416" cy="3239188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56"/>
          <p:cNvSpPr txBox="1"/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 b="1" sz="4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6"/>
          <p:cNvSpPr txBox="1"/>
          <p:nvPr>
            <p:ph idx="1" type="body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56"/>
          <p:cNvSpPr txBox="1"/>
          <p:nvPr>
            <p:ph idx="2" type="body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39" name="Google Shape;39;p56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6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6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7"/>
          <p:cNvSpPr/>
          <p:nvPr/>
        </p:nvSpPr>
        <p:spPr>
          <a:xfrm>
            <a:off x="0" y="1"/>
            <a:ext cx="12192000" cy="5203825"/>
          </a:xfrm>
          <a:custGeom>
            <a:rect b="b" l="l" r="r" t="t"/>
            <a:pathLst>
              <a:path extrusionOk="0" h="3278" w="576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57"/>
          <p:cNvSpPr txBox="1"/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  <a:defRPr b="1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7"/>
          <p:cNvSpPr txBox="1"/>
          <p:nvPr>
            <p:ph idx="1" type="body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57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7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7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8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58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8"/>
          <p:cNvSpPr txBox="1"/>
          <p:nvPr>
            <p:ph idx="1" type="body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53" name="Google Shape;53;p58"/>
          <p:cNvSpPr txBox="1"/>
          <p:nvPr>
            <p:ph idx="2" type="body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54" name="Google Shape;54;p58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8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8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9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59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9"/>
          <p:cNvSpPr txBox="1"/>
          <p:nvPr>
            <p:ph idx="1" type="body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0" sz="20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59"/>
          <p:cNvSpPr txBox="1"/>
          <p:nvPr>
            <p:ph idx="2" type="body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62" name="Google Shape;62;p59"/>
          <p:cNvSpPr txBox="1"/>
          <p:nvPr>
            <p:ph idx="3" type="body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0" sz="20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59"/>
          <p:cNvSpPr txBox="1"/>
          <p:nvPr>
            <p:ph idx="4" type="body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64" name="Google Shape;64;p59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9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9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0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60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0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0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60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b="1" i="0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2"/>
          <p:cNvSpPr txBox="1"/>
          <p:nvPr>
            <p:ph idx="1" type="body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🞆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52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52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52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0a34410b2_1_117"/>
          <p:cNvSpPr txBox="1"/>
          <p:nvPr>
            <p:ph type="ctrTitle"/>
          </p:nvPr>
        </p:nvSpPr>
        <p:spPr>
          <a:xfrm>
            <a:off x="810000" y="-177634"/>
            <a:ext cx="10572000" cy="2971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Comic Sans MS"/>
              <a:buNone/>
            </a:pPr>
            <a:r>
              <a:rPr i="1" lang="en-GB" sz="6000" u="sng">
                <a:latin typeface="Comic Sans MS"/>
                <a:ea typeface="Comic Sans MS"/>
                <a:cs typeface="Comic Sans MS"/>
                <a:sym typeface="Comic Sans MS"/>
              </a:rPr>
              <a:t>I can add fractions </a:t>
            </a:r>
            <a:endParaRPr sz="19900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8" name="Google Shape;128;ga0a34410b2_1_117"/>
          <p:cNvSpPr txBox="1"/>
          <p:nvPr>
            <p:ph idx="1" type="subTitle"/>
          </p:nvPr>
        </p:nvSpPr>
        <p:spPr>
          <a:xfrm>
            <a:off x="810001" y="5280847"/>
            <a:ext cx="10572000" cy="1102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-GB" sz="4800"/>
              <a:t>23.11.20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2d162adcd_1_155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01" name="Google Shape;201;ga2d162adcd_1_155"/>
          <p:cNvSpPr txBox="1"/>
          <p:nvPr>
            <p:ph idx="1" type="body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02" name="Google Shape;202;ga2d162adcd_1_155"/>
          <p:cNvPicPr preferRelativeResize="0"/>
          <p:nvPr/>
        </p:nvPicPr>
        <p:blipFill rotWithShape="1">
          <a:blip r:embed="rId3">
            <a:alphaModFix/>
          </a:blip>
          <a:srcRect b="39503" l="48515" r="24828" t="20685"/>
          <a:stretch/>
        </p:blipFill>
        <p:spPr>
          <a:xfrm>
            <a:off x="1325750" y="447200"/>
            <a:ext cx="7053850" cy="591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a2d162adcd_1_155"/>
          <p:cNvSpPr/>
          <p:nvPr/>
        </p:nvSpPr>
        <p:spPr>
          <a:xfrm>
            <a:off x="7956350" y="0"/>
            <a:ext cx="4313088" cy="2973564"/>
          </a:xfrm>
          <a:prstGeom prst="cloud">
            <a:avLst/>
          </a:prstGeom>
          <a:solidFill>
            <a:srgbClr val="C0FEF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Challenge! 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a2d162adcd_0_0"/>
          <p:cNvPicPr preferRelativeResize="0"/>
          <p:nvPr/>
        </p:nvPicPr>
        <p:blipFill rotWithShape="1">
          <a:blip r:embed="rId3">
            <a:alphaModFix/>
          </a:blip>
          <a:srcRect b="25732" l="25311" r="26265" t="14407"/>
          <a:stretch/>
        </p:blipFill>
        <p:spPr>
          <a:xfrm>
            <a:off x="3857625" y="897425"/>
            <a:ext cx="7849100" cy="54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a2d162adcd_0_0"/>
          <p:cNvSpPr/>
          <p:nvPr/>
        </p:nvSpPr>
        <p:spPr>
          <a:xfrm>
            <a:off x="214300" y="147350"/>
            <a:ext cx="3495960" cy="2732508"/>
          </a:xfrm>
          <a:prstGeom prst="cloud">
            <a:avLst/>
          </a:prstGeom>
          <a:solidFill>
            <a:srgbClr val="C0FEF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you complete these fraction pyramids? Each box is the sum of the two boxes below it. Remember to convert to mixed numbers when you spot an improper fraction!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a2d162adcd_0_9"/>
          <p:cNvPicPr preferRelativeResize="0"/>
          <p:nvPr/>
        </p:nvPicPr>
        <p:blipFill rotWithShape="1">
          <a:blip r:embed="rId3">
            <a:alphaModFix/>
          </a:blip>
          <a:srcRect b="51264" l="45653" r="21520" t="26679"/>
          <a:stretch/>
        </p:blipFill>
        <p:spPr>
          <a:xfrm>
            <a:off x="200875" y="1018000"/>
            <a:ext cx="11678725" cy="443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a2d162adcd_0_9"/>
          <p:cNvSpPr txBox="1"/>
          <p:nvPr/>
        </p:nvSpPr>
        <p:spPr>
          <a:xfrm>
            <a:off x="817075" y="4487175"/>
            <a:ext cx="6027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GB" sz="23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endParaRPr b="1" i="0" sz="2300" u="none" cap="none" strike="noStrik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ga2d162adcd_0_9"/>
          <p:cNvSpPr txBox="1"/>
          <p:nvPr/>
        </p:nvSpPr>
        <p:spPr>
          <a:xfrm>
            <a:off x="4123913" y="4487175"/>
            <a:ext cx="6027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GB" sz="23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endParaRPr b="1" i="0" sz="2300" u="none" cap="none" strike="noStrik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ga2d162adcd_0_9"/>
          <p:cNvSpPr txBox="1"/>
          <p:nvPr/>
        </p:nvSpPr>
        <p:spPr>
          <a:xfrm>
            <a:off x="7176225" y="4487175"/>
            <a:ext cx="6027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GB" sz="23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endParaRPr b="1" i="0" sz="2300" u="none" cap="none" strike="noStrik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a2d162adcd_1_7"/>
          <p:cNvPicPr preferRelativeResize="0"/>
          <p:nvPr/>
        </p:nvPicPr>
        <p:blipFill rotWithShape="1">
          <a:blip r:embed="rId3">
            <a:alphaModFix/>
          </a:blip>
          <a:srcRect b="29069" l="45730" r="19695" t="48199"/>
          <a:stretch/>
        </p:blipFill>
        <p:spPr>
          <a:xfrm>
            <a:off x="147350" y="573275"/>
            <a:ext cx="11864500" cy="44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a2d162adcd_1_7"/>
          <p:cNvSpPr txBox="1"/>
          <p:nvPr/>
        </p:nvSpPr>
        <p:spPr>
          <a:xfrm>
            <a:off x="768550" y="4034150"/>
            <a:ext cx="6027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GB" sz="23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endParaRPr b="1" i="0" sz="2300" u="none" cap="none" strike="noStrik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ga2d162adcd_1_7"/>
          <p:cNvSpPr txBox="1"/>
          <p:nvPr/>
        </p:nvSpPr>
        <p:spPr>
          <a:xfrm>
            <a:off x="5331925" y="4034150"/>
            <a:ext cx="6027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GB" sz="23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f)</a:t>
            </a:r>
            <a:endParaRPr b="1" i="0" sz="2300" u="none" cap="none" strike="noStrik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ga2d162adcd_1_7"/>
          <p:cNvSpPr txBox="1"/>
          <p:nvPr/>
        </p:nvSpPr>
        <p:spPr>
          <a:xfrm>
            <a:off x="7511950" y="3953775"/>
            <a:ext cx="6027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GB" sz="23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g)</a:t>
            </a:r>
            <a:endParaRPr b="1" i="0" sz="2300" u="none" cap="none" strike="noStrik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Google Shape;154;ga2d162adcd_1_7"/>
          <p:cNvSpPr txBox="1"/>
          <p:nvPr/>
        </p:nvSpPr>
        <p:spPr>
          <a:xfrm>
            <a:off x="3135250" y="4034150"/>
            <a:ext cx="6027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GB" sz="23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e)</a:t>
            </a:r>
            <a:endParaRPr b="1" i="0" sz="2300" u="none" cap="none" strike="noStrik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ga2d162adcd_1_7"/>
          <p:cNvSpPr/>
          <p:nvPr/>
        </p:nvSpPr>
        <p:spPr>
          <a:xfrm>
            <a:off x="5789425" y="4980075"/>
            <a:ext cx="5703048" cy="1708884"/>
          </a:xfrm>
          <a:prstGeom prst="cloud">
            <a:avLst/>
          </a:prstGeom>
          <a:solidFill>
            <a:srgbClr val="C0FEF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Whose method do you prefer? Why?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ga2d162adcd_1_2"/>
          <p:cNvPicPr preferRelativeResize="0"/>
          <p:nvPr/>
        </p:nvPicPr>
        <p:blipFill rotWithShape="1">
          <a:blip r:embed="rId3">
            <a:alphaModFix/>
          </a:blip>
          <a:srcRect b="20463" l="45270" r="19776" t="70794"/>
          <a:stretch/>
        </p:blipFill>
        <p:spPr>
          <a:xfrm>
            <a:off x="503212" y="723275"/>
            <a:ext cx="11185575" cy="158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a2d162adcd_1_2"/>
          <p:cNvSpPr/>
          <p:nvPr/>
        </p:nvSpPr>
        <p:spPr>
          <a:xfrm>
            <a:off x="924200" y="2866425"/>
            <a:ext cx="3495960" cy="2732508"/>
          </a:xfrm>
          <a:prstGeom prst="cloud">
            <a:avLst/>
          </a:prstGeom>
          <a:solidFill>
            <a:srgbClr val="C0FEF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 your answer as a mixed number...</a:t>
            </a:r>
            <a:endParaRPr b="1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ga2d162adcd_1_2"/>
          <p:cNvPicPr preferRelativeResize="0"/>
          <p:nvPr/>
        </p:nvPicPr>
        <p:blipFill rotWithShape="1">
          <a:blip r:embed="rId4">
            <a:alphaModFix/>
          </a:blip>
          <a:srcRect b="0" l="19516" r="11957" t="0"/>
          <a:stretch/>
        </p:blipFill>
        <p:spPr>
          <a:xfrm>
            <a:off x="6040950" y="2483025"/>
            <a:ext cx="4058525" cy="394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a2d162adcd_1_12"/>
          <p:cNvPicPr preferRelativeResize="0"/>
          <p:nvPr/>
        </p:nvPicPr>
        <p:blipFill rotWithShape="1">
          <a:blip r:embed="rId3">
            <a:alphaModFix/>
          </a:blip>
          <a:srcRect b="27987" l="14594" r="60542" t="16249"/>
          <a:stretch/>
        </p:blipFill>
        <p:spPr>
          <a:xfrm>
            <a:off x="3268250" y="290500"/>
            <a:ext cx="4862225" cy="620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a2d162adcd_1_172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76" name="Google Shape;176;ga2d162adcd_1_172"/>
          <p:cNvSpPr txBox="1"/>
          <p:nvPr>
            <p:ph idx="1" type="body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77" name="Google Shape;177;ga2d162adcd_1_172"/>
          <p:cNvPicPr preferRelativeResize="0"/>
          <p:nvPr/>
        </p:nvPicPr>
        <p:blipFill rotWithShape="1">
          <a:blip r:embed="rId3">
            <a:alphaModFix/>
          </a:blip>
          <a:srcRect b="36562" l="4740" r="16513" t="12187"/>
          <a:stretch/>
        </p:blipFill>
        <p:spPr>
          <a:xfrm>
            <a:off x="810000" y="669700"/>
            <a:ext cx="10572000" cy="5160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2d162adcd_1_166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84" name="Google Shape;184;ga2d162adcd_1_166"/>
          <p:cNvSpPr txBox="1"/>
          <p:nvPr>
            <p:ph idx="1" type="body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85" name="Google Shape;185;ga2d162adcd_1_166"/>
          <p:cNvPicPr preferRelativeResize="0"/>
          <p:nvPr/>
        </p:nvPicPr>
        <p:blipFill rotWithShape="1">
          <a:blip r:embed="rId3">
            <a:alphaModFix/>
          </a:blip>
          <a:srcRect b="29366" l="5441" r="17681" t="11257"/>
          <a:stretch/>
        </p:blipFill>
        <p:spPr>
          <a:xfrm>
            <a:off x="1017975" y="447200"/>
            <a:ext cx="10032500" cy="581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2d162adcd_1_148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92" name="Google Shape;192;ga2d162adcd_1_148"/>
          <p:cNvSpPr txBox="1"/>
          <p:nvPr>
            <p:ph idx="1" type="body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93" name="Google Shape;193;ga2d162adcd_1_148"/>
          <p:cNvPicPr preferRelativeResize="0"/>
          <p:nvPr/>
        </p:nvPicPr>
        <p:blipFill rotWithShape="1">
          <a:blip r:embed="rId3">
            <a:alphaModFix/>
          </a:blip>
          <a:srcRect b="11132" l="52956" r="10456" t="15429"/>
          <a:stretch/>
        </p:blipFill>
        <p:spPr>
          <a:xfrm>
            <a:off x="5629800" y="396625"/>
            <a:ext cx="5371200" cy="606475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a2d162adcd_1_148"/>
          <p:cNvSpPr/>
          <p:nvPr/>
        </p:nvSpPr>
        <p:spPr>
          <a:xfrm>
            <a:off x="884025" y="241100"/>
            <a:ext cx="4313088" cy="2973564"/>
          </a:xfrm>
          <a:prstGeom prst="cloud">
            <a:avLst/>
          </a:prstGeom>
          <a:solidFill>
            <a:srgbClr val="C0FEF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Were you correct? 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Quotable">
  <a:themeElements>
    <a:clrScheme name="Quotable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2020-10-04T11:05:28Z</dcterms:created>
  <dc:creator>Frankie O'Reilly</dc:creator>
</cp:coreProperties>
</file>