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  <p:sldMasterId id="2147483675" r:id="rId5"/>
    <p:sldMasterId id="2147483677" r:id="rId6"/>
    <p:sldMasterId id="2147483679" r:id="rId7"/>
    <p:sldMasterId id="2147483682" r:id="rId8"/>
  </p:sldMasterIdLst>
  <p:notesMasterIdLst>
    <p:notesMasterId r:id="rId25"/>
  </p:notesMasterIdLst>
  <p:sldIdLst>
    <p:sldId id="306" r:id="rId9"/>
    <p:sldId id="326" r:id="rId10"/>
    <p:sldId id="325" r:id="rId11"/>
    <p:sldId id="299" r:id="rId12"/>
    <p:sldId id="300" r:id="rId13"/>
    <p:sldId id="315" r:id="rId14"/>
    <p:sldId id="301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1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130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16/11/2020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whiterosemaths.com/wp-content/uploads/2019/10/Y4-Autumn-Block-4-WO7-Multiply-and-divide-by-6-2019.pdf" TargetMode="External"/><Relationship Id="rId2" Type="http://schemas.openxmlformats.org/officeDocument/2006/relationships/hyperlink" Target="https://vimeo.com/47852234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6" Type="http://schemas.openxmlformats.org/officeDocument/2006/relationships/image" Target="../media/image26.png"/><Relationship Id="rId5" Type="http://schemas.openxmlformats.org/officeDocument/2006/relationships/image" Target="../media/image29.png"/><Relationship Id="rId9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41.png"/><Relationship Id="rId7" Type="http://schemas.openxmlformats.org/officeDocument/2006/relationships/image" Target="../media/image34.png"/><Relationship Id="rId12" Type="http://schemas.openxmlformats.org/officeDocument/2006/relationships/image" Target="../media/image40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43.png"/><Relationship Id="rId1" Type="http://schemas.openxmlformats.org/officeDocument/2006/relationships/tags" Target="../tags/tag8.xml"/><Relationship Id="rId6" Type="http://schemas.openxmlformats.org/officeDocument/2006/relationships/image" Target="../media/image33.png"/><Relationship Id="rId11" Type="http://schemas.openxmlformats.org/officeDocument/2006/relationships/image" Target="../media/image39.png"/><Relationship Id="rId5" Type="http://schemas.openxmlformats.org/officeDocument/2006/relationships/image" Target="../media/image280.png"/><Relationship Id="rId15" Type="http://schemas.openxmlformats.org/officeDocument/2006/relationships/image" Target="../media/image38.png"/><Relationship Id="rId10" Type="http://schemas.openxmlformats.org/officeDocument/2006/relationships/image" Target="../media/image28.png"/><Relationship Id="rId9" Type="http://schemas.openxmlformats.org/officeDocument/2006/relationships/image" Target="../media/image36.png"/><Relationship Id="rId14" Type="http://schemas.openxmlformats.org/officeDocument/2006/relationships/image" Target="../media/image4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51.png"/><Relationship Id="rId7" Type="http://schemas.openxmlformats.org/officeDocument/2006/relationships/image" Target="../media/image46.png"/><Relationship Id="rId12" Type="http://schemas.openxmlformats.org/officeDocument/2006/relationships/image" Target="../media/image50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54.png"/><Relationship Id="rId1" Type="http://schemas.openxmlformats.org/officeDocument/2006/relationships/tags" Target="../tags/tag9.xml"/><Relationship Id="rId6" Type="http://schemas.openxmlformats.org/officeDocument/2006/relationships/image" Target="../media/image45.png"/><Relationship Id="rId11" Type="http://schemas.openxmlformats.org/officeDocument/2006/relationships/image" Target="../media/image49.png"/><Relationship Id="rId5" Type="http://schemas.openxmlformats.org/officeDocument/2006/relationships/image" Target="../media/image44.png"/><Relationship Id="rId15" Type="http://schemas.openxmlformats.org/officeDocument/2006/relationships/image" Target="../media/image53.png"/><Relationship Id="rId10" Type="http://schemas.openxmlformats.org/officeDocument/2006/relationships/image" Target="../media/image35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1.png"/><Relationship Id="rId7" Type="http://schemas.openxmlformats.org/officeDocument/2006/relationships/image" Target="../media/image57.png"/><Relationship Id="rId12" Type="http://schemas.openxmlformats.org/officeDocument/2006/relationships/image" Target="../media/image48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6" Type="http://schemas.openxmlformats.org/officeDocument/2006/relationships/image" Target="../media/image56.png"/><Relationship Id="rId11" Type="http://schemas.openxmlformats.org/officeDocument/2006/relationships/image" Target="../media/image37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9" Type="http://schemas.openxmlformats.org/officeDocument/2006/relationships/image" Target="../media/image59.png"/><Relationship Id="rId14" Type="http://schemas.openxmlformats.org/officeDocument/2006/relationships/image" Target="../media/image6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16.png"/><Relationship Id="rId5" Type="http://schemas.openxmlformats.org/officeDocument/2006/relationships/image" Target="../media/image90.png"/><Relationship Id="rId10" Type="http://schemas.openxmlformats.org/officeDocument/2006/relationships/image" Target="../media/image14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image" Target="../media/image17.png"/><Relationship Id="rId5" Type="http://schemas.openxmlformats.org/officeDocument/2006/relationships/image" Target="../media/image19.png"/><Relationship Id="rId10" Type="http://schemas.openxmlformats.org/officeDocument/2006/relationships/image" Target="../media/image20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6" Type="http://schemas.openxmlformats.org/officeDocument/2006/relationships/image" Target="../media/image22.png"/><Relationship Id="rId5" Type="http://schemas.openxmlformats.org/officeDocument/2006/relationships/image" Target="../media/image210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6" Type="http://schemas.openxmlformats.org/officeDocument/2006/relationships/image" Target="../media/image21.png"/><Relationship Id="rId5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6" Type="http://schemas.openxmlformats.org/officeDocument/2006/relationships/image" Target="../media/image21.png"/><Relationship Id="rId5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 can multiply and divide by 6.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Click on the blue arrow to watch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video.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Click on the red arrow for the worksheet.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Arrow: Right 2">
            <a:hlinkClick r:id="rId2"/>
            <a:extLst>
              <a:ext uri="{FF2B5EF4-FFF2-40B4-BE49-F238E27FC236}">
                <a16:creationId xmlns:a16="http://schemas.microsoft.com/office/drawing/2014/main" id="{904C7868-C684-42A2-8F76-1498FADDC459}"/>
              </a:ext>
            </a:extLst>
          </p:cNvPr>
          <p:cNvSpPr/>
          <p:nvPr/>
        </p:nvSpPr>
        <p:spPr>
          <a:xfrm>
            <a:off x="2546924" y="2611575"/>
            <a:ext cx="3129976" cy="817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rrow: Right 3">
            <a:hlinkClick r:id="rId3"/>
            <a:extLst>
              <a:ext uri="{FF2B5EF4-FFF2-40B4-BE49-F238E27FC236}">
                <a16:creationId xmlns:a16="http://schemas.microsoft.com/office/drawing/2014/main" id="{488976C3-AAC6-4BE3-B16B-F3B93C8832A4}"/>
              </a:ext>
            </a:extLst>
          </p:cNvPr>
          <p:cNvSpPr/>
          <p:nvPr/>
        </p:nvSpPr>
        <p:spPr>
          <a:xfrm>
            <a:off x="2546924" y="4486275"/>
            <a:ext cx="3225226" cy="8174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609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110"/>
          <p:cNvSpPr/>
          <p:nvPr/>
        </p:nvSpPr>
        <p:spPr>
          <a:xfrm>
            <a:off x="858272" y="4794069"/>
            <a:ext cx="71004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There are ___ rows of ___</a:t>
            </a:r>
          </a:p>
          <a:p>
            <a:pPr algn="ctr"/>
            <a:r>
              <a:rPr lang="en-GB" sz="2800" dirty="0"/>
              <a:t>There are ___ columns of ___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9112" y="822960"/>
            <a:ext cx="4221833" cy="360334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179112" y="822960"/>
            <a:ext cx="4221833" cy="50945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ounded Rectangle 111"/>
          <p:cNvSpPr/>
          <p:nvPr/>
        </p:nvSpPr>
        <p:spPr>
          <a:xfrm>
            <a:off x="2179111" y="1432383"/>
            <a:ext cx="4221833" cy="50945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ounded Rectangle 112"/>
          <p:cNvSpPr/>
          <p:nvPr/>
        </p:nvSpPr>
        <p:spPr>
          <a:xfrm>
            <a:off x="2179110" y="2054869"/>
            <a:ext cx="4221833" cy="50945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ounded Rectangle 113"/>
          <p:cNvSpPr/>
          <p:nvPr/>
        </p:nvSpPr>
        <p:spPr>
          <a:xfrm>
            <a:off x="2179109" y="2664292"/>
            <a:ext cx="4221833" cy="50945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ounded Rectangle 114"/>
          <p:cNvSpPr/>
          <p:nvPr/>
        </p:nvSpPr>
        <p:spPr>
          <a:xfrm>
            <a:off x="2179108" y="3286778"/>
            <a:ext cx="4221833" cy="50945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Rounded Rectangle 115"/>
          <p:cNvSpPr/>
          <p:nvPr/>
        </p:nvSpPr>
        <p:spPr>
          <a:xfrm>
            <a:off x="2179107" y="3909264"/>
            <a:ext cx="4221833" cy="50945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TextBox 116"/>
          <p:cNvSpPr txBox="1"/>
          <p:nvPr/>
        </p:nvSpPr>
        <p:spPr>
          <a:xfrm>
            <a:off x="5789073" y="4774121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7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075530" y="4794069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6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79107" y="822960"/>
            <a:ext cx="524904" cy="35957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Rounded Rectangle 118"/>
          <p:cNvSpPr/>
          <p:nvPr/>
        </p:nvSpPr>
        <p:spPr>
          <a:xfrm>
            <a:off x="2791097" y="822959"/>
            <a:ext cx="524904" cy="35957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Rounded Rectangle 119"/>
          <p:cNvSpPr/>
          <p:nvPr/>
        </p:nvSpPr>
        <p:spPr>
          <a:xfrm>
            <a:off x="3403087" y="822958"/>
            <a:ext cx="524904" cy="35957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ounded Rectangle 120"/>
          <p:cNvSpPr/>
          <p:nvPr/>
        </p:nvSpPr>
        <p:spPr>
          <a:xfrm>
            <a:off x="4028140" y="822957"/>
            <a:ext cx="524904" cy="35957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Rounded Rectangle 121"/>
          <p:cNvSpPr/>
          <p:nvPr/>
        </p:nvSpPr>
        <p:spPr>
          <a:xfrm>
            <a:off x="4653193" y="822956"/>
            <a:ext cx="524904" cy="35957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ounded Rectangle 122"/>
          <p:cNvSpPr/>
          <p:nvPr/>
        </p:nvSpPr>
        <p:spPr>
          <a:xfrm>
            <a:off x="5265183" y="822955"/>
            <a:ext cx="524904" cy="35957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Rounded Rectangle 123"/>
          <p:cNvSpPr/>
          <p:nvPr/>
        </p:nvSpPr>
        <p:spPr>
          <a:xfrm>
            <a:off x="5877173" y="822954"/>
            <a:ext cx="524904" cy="35957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TextBox 124"/>
          <p:cNvSpPr txBox="1"/>
          <p:nvPr/>
        </p:nvSpPr>
        <p:spPr>
          <a:xfrm>
            <a:off x="6075209" y="5204489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6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796644" y="5219376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7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291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5" grpId="0" animBg="1"/>
      <p:bldP spid="5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/>
      <p:bldP spid="118" grpId="0"/>
      <p:bldP spid="6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/>
      <p:bldP spid="1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/>
              <p:cNvSpPr/>
              <p:nvPr/>
            </p:nvSpPr>
            <p:spPr>
              <a:xfrm>
                <a:off x="1687558" y="4820195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7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42</a:t>
                </a:r>
              </a:p>
            </p:txBody>
          </p:sp>
        </mc:Choice>
        <mc:Fallback xmlns="">
          <p:sp>
            <p:nvSpPr>
              <p:cNvPr id="111" name="Rectangle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558" y="4820195"/>
                <a:ext cx="2590322" cy="523220"/>
              </a:xfrm>
              <a:prstGeom prst="rect">
                <a:avLst/>
              </a:prstGeom>
              <a:blipFill>
                <a:blip r:embed="rId5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66964" y="825149"/>
            <a:ext cx="4221833" cy="36033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277880" y="4820195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7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42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880" y="4820195"/>
                <a:ext cx="2590322" cy="523220"/>
              </a:xfrm>
              <a:prstGeom prst="rect">
                <a:avLst/>
              </a:prstGeom>
              <a:blipFill>
                <a:blip r:embed="rId7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687558" y="5343415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42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7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558" y="5343415"/>
                <a:ext cx="2590322" cy="523220"/>
              </a:xfrm>
              <a:prstGeom prst="rect">
                <a:avLst/>
              </a:prstGeom>
              <a:blipFill>
                <a:blip r:embed="rId8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238691" y="5343415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42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7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691" y="5343415"/>
                <a:ext cx="2590322" cy="523220"/>
              </a:xfrm>
              <a:prstGeom prst="rect">
                <a:avLst/>
              </a:prstGeom>
              <a:blipFill>
                <a:blip r:embed="rId9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05429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2 –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353089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/>
              <p:cNvSpPr/>
              <p:nvPr/>
            </p:nvSpPr>
            <p:spPr>
              <a:xfrm>
                <a:off x="5100136" y="3636542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30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180</a:t>
                </a:r>
              </a:p>
            </p:txBody>
          </p:sp>
        </mc:Choice>
        <mc:Fallback xmlns="">
          <p:sp>
            <p:nvSpPr>
              <p:cNvPr id="111" name="Rectangle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0136" y="3636542"/>
                <a:ext cx="2590322" cy="523220"/>
              </a:xfrm>
              <a:prstGeom prst="rect">
                <a:avLst/>
              </a:prstGeom>
              <a:blipFill>
                <a:blip r:embed="rId5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898535" y="4034517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180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30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535" y="4034517"/>
                <a:ext cx="2590322" cy="523220"/>
              </a:xfrm>
              <a:prstGeom prst="rect">
                <a:avLst/>
              </a:prstGeom>
              <a:blipFill>
                <a:blip r:embed="rId6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891094" y="5444643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180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60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094" y="5444643"/>
                <a:ext cx="2590322" cy="523220"/>
              </a:xfrm>
              <a:prstGeom prst="rect">
                <a:avLst/>
              </a:prstGeom>
              <a:blipFill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57" y="3419287"/>
            <a:ext cx="574297" cy="5601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354" y="3419287"/>
            <a:ext cx="574297" cy="5601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651" y="3419287"/>
            <a:ext cx="574297" cy="5601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948" y="3419287"/>
            <a:ext cx="574297" cy="5601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245" y="3419287"/>
            <a:ext cx="574297" cy="5601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542" y="3419287"/>
            <a:ext cx="574297" cy="5601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57" y="3979439"/>
            <a:ext cx="574297" cy="56015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354" y="3979439"/>
            <a:ext cx="574297" cy="56015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651" y="3979439"/>
            <a:ext cx="574297" cy="56015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948" y="3979439"/>
            <a:ext cx="574297" cy="5601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245" y="3979439"/>
            <a:ext cx="574297" cy="56015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542" y="3979439"/>
            <a:ext cx="574297" cy="56015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57" y="4539591"/>
            <a:ext cx="574297" cy="56015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354" y="4539591"/>
            <a:ext cx="574297" cy="56015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651" y="4539591"/>
            <a:ext cx="574297" cy="56015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948" y="4539591"/>
            <a:ext cx="574297" cy="56015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245" y="4539591"/>
            <a:ext cx="574297" cy="56015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542" y="4539591"/>
            <a:ext cx="574297" cy="5601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5066567" y="5069469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60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180</a:t>
                </a: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567" y="5069469"/>
                <a:ext cx="2590322" cy="523220"/>
              </a:xfrm>
              <a:prstGeom prst="rect">
                <a:avLst/>
              </a:prstGeom>
              <a:blipFill>
                <a:blip r:embed="rId9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6" name="Picture 5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56" y="1007394"/>
            <a:ext cx="574297" cy="560152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353" y="1007394"/>
            <a:ext cx="574297" cy="560152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650" y="1007394"/>
            <a:ext cx="574297" cy="560152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947" y="1007394"/>
            <a:ext cx="574297" cy="560152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244" y="1007394"/>
            <a:ext cx="574297" cy="560152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541" y="1007394"/>
            <a:ext cx="574297" cy="560152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57" y="1567546"/>
            <a:ext cx="574297" cy="560152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354" y="1567546"/>
            <a:ext cx="574297" cy="560152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651" y="1567546"/>
            <a:ext cx="574297" cy="560152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948" y="1567546"/>
            <a:ext cx="574297" cy="560152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245" y="1567546"/>
            <a:ext cx="574297" cy="560152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542" y="1567546"/>
            <a:ext cx="574297" cy="560152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58" y="2127698"/>
            <a:ext cx="574297" cy="560152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355" y="2127698"/>
            <a:ext cx="574297" cy="560152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652" y="2127698"/>
            <a:ext cx="574297" cy="560152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949" y="2127698"/>
            <a:ext cx="574297" cy="560152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246" y="2127698"/>
            <a:ext cx="574297" cy="560152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543" y="2127698"/>
            <a:ext cx="574297" cy="5601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5066567" y="1744930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18</a:t>
                </a:r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567" y="1744930"/>
                <a:ext cx="2590322" cy="523220"/>
              </a:xfrm>
              <a:prstGeom prst="rect">
                <a:avLst/>
              </a:prstGeom>
              <a:blipFill>
                <a:blip r:embed="rId11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5066567" y="1309703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18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567" y="1309703"/>
                <a:ext cx="2590322" cy="523220"/>
              </a:xfrm>
              <a:prstGeom prst="rect">
                <a:avLst/>
              </a:prstGeom>
              <a:blipFill>
                <a:blip r:embed="rId12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5066567" y="2164630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18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567" y="2164630"/>
                <a:ext cx="2590322" cy="523220"/>
              </a:xfrm>
              <a:prstGeom prst="rect">
                <a:avLst/>
              </a:prstGeom>
              <a:blipFill>
                <a:blip r:embed="rId1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5100136" y="894551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18</a:t>
                </a:r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0136" y="894551"/>
                <a:ext cx="2590322" cy="523220"/>
              </a:xfrm>
              <a:prstGeom prst="rect">
                <a:avLst/>
              </a:prstGeom>
              <a:blipFill>
                <a:blip r:embed="rId14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4507161" y="4663081"/>
                <a:ext cx="370913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6 tens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18 tens</a:t>
                </a: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161" y="4663081"/>
                <a:ext cx="3709133" cy="523220"/>
              </a:xfrm>
              <a:prstGeom prst="rect">
                <a:avLst/>
              </a:prstGeom>
              <a:blipFill>
                <a:blip r:embed="rId15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490536" y="3230019"/>
                <a:ext cx="382796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3 tens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18 tens</a:t>
                </a: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536" y="3230019"/>
                <a:ext cx="3827964" cy="523220"/>
              </a:xfrm>
              <a:prstGeom prst="rect">
                <a:avLst/>
              </a:prstGeom>
              <a:blipFill>
                <a:blip r:embed="rId16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1507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23" grpId="0"/>
      <p:bldP spid="24" grpId="0"/>
      <p:bldP spid="33" grpId="0"/>
      <p:bldP spid="74" grpId="0"/>
      <p:bldP spid="75" grpId="0"/>
      <p:bldP spid="76" grpId="0"/>
      <p:bldP spid="77" grpId="0"/>
      <p:bldP spid="52" grpId="0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/>
              <p:cNvSpPr/>
              <p:nvPr/>
            </p:nvSpPr>
            <p:spPr>
              <a:xfrm>
                <a:off x="4950997" y="665688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180</a:t>
                </a:r>
              </a:p>
            </p:txBody>
          </p:sp>
        </mc:Choice>
        <mc:Fallback xmlns="">
          <p:sp>
            <p:nvSpPr>
              <p:cNvPr id="111" name="Rectangle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997" y="665688"/>
                <a:ext cx="2590322" cy="523220"/>
              </a:xfrm>
              <a:prstGeom prst="rect">
                <a:avLst/>
              </a:prstGeom>
              <a:blipFill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924871" y="1117049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180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30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871" y="1117049"/>
                <a:ext cx="2590322" cy="523220"/>
              </a:xfrm>
              <a:prstGeom prst="rect">
                <a:avLst/>
              </a:prstGeom>
              <a:blipFill>
                <a:blip r:embed="rId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917430" y="2149360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180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60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430" y="2149360"/>
                <a:ext cx="2590322" cy="523220"/>
              </a:xfrm>
              <a:prstGeom prst="rect">
                <a:avLst/>
              </a:prstGeom>
              <a:blipFill>
                <a:blip r:embed="rId7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393" y="836973"/>
            <a:ext cx="574297" cy="5601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690" y="836973"/>
            <a:ext cx="574297" cy="5601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987" y="836973"/>
            <a:ext cx="574297" cy="5601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84" y="836973"/>
            <a:ext cx="574297" cy="5601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581" y="836973"/>
            <a:ext cx="574297" cy="5601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878" y="836973"/>
            <a:ext cx="574297" cy="5601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393" y="1397125"/>
            <a:ext cx="574297" cy="56015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690" y="1397125"/>
            <a:ext cx="574297" cy="56015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987" y="1397125"/>
            <a:ext cx="574297" cy="56015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84" y="1397125"/>
            <a:ext cx="574297" cy="5601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581" y="1397125"/>
            <a:ext cx="574297" cy="56015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878" y="1397125"/>
            <a:ext cx="574297" cy="56015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393" y="1957277"/>
            <a:ext cx="574297" cy="56015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690" y="1957277"/>
            <a:ext cx="574297" cy="56015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987" y="1957277"/>
            <a:ext cx="574297" cy="56015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84" y="1957277"/>
            <a:ext cx="574297" cy="56015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581" y="1957277"/>
            <a:ext cx="574297" cy="56015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878" y="1957277"/>
            <a:ext cx="574297" cy="5601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981511" y="1714133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180</a:t>
                </a: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511" y="1714133"/>
                <a:ext cx="2590322" cy="523220"/>
              </a:xfrm>
              <a:prstGeom prst="rect">
                <a:avLst/>
              </a:prstGeom>
              <a:blipFill>
                <a:blip r:embed="rId9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Picture 3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393" y="3164963"/>
            <a:ext cx="587464" cy="57299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106" y="3164963"/>
            <a:ext cx="587464" cy="57299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19" y="3164963"/>
            <a:ext cx="587464" cy="57299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532" y="3164963"/>
            <a:ext cx="587464" cy="57299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245" y="3164963"/>
            <a:ext cx="587464" cy="57299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958" y="3164963"/>
            <a:ext cx="587464" cy="572994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146" y="3737957"/>
            <a:ext cx="587464" cy="57299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859" y="3737957"/>
            <a:ext cx="587464" cy="57299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572" y="3737957"/>
            <a:ext cx="587464" cy="572994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85" y="3737957"/>
            <a:ext cx="587464" cy="57299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998" y="3737957"/>
            <a:ext cx="587464" cy="572994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711" y="3737957"/>
            <a:ext cx="587464" cy="572994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99" y="4310951"/>
            <a:ext cx="587464" cy="57299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612" y="4310951"/>
            <a:ext cx="587464" cy="572994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325" y="4310951"/>
            <a:ext cx="587464" cy="572994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038" y="4310951"/>
            <a:ext cx="587464" cy="572994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751" y="4310951"/>
            <a:ext cx="587464" cy="57299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464" y="4310951"/>
            <a:ext cx="587464" cy="5729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5067862" y="3081462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300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1,800</a:t>
                </a: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862" y="3081462"/>
                <a:ext cx="2590322" cy="523220"/>
              </a:xfrm>
              <a:prstGeom prst="rect">
                <a:avLst/>
              </a:prstGeom>
              <a:blipFill>
                <a:blip r:embed="rId11"/>
                <a:stretch>
                  <a:fillRect l="-3765" t="-10465" r="-4000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5041736" y="3532823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1,800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300</a:t>
                </a: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736" y="3532823"/>
                <a:ext cx="2590322" cy="523220"/>
              </a:xfrm>
              <a:prstGeom prst="rect">
                <a:avLst/>
              </a:prstGeom>
              <a:blipFill>
                <a:blip r:embed="rId12"/>
                <a:stretch>
                  <a:fillRect l="-4000" t="-11765" r="-423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5034295" y="4565134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1,800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600</a:t>
                </a: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4295" y="4565134"/>
                <a:ext cx="2590322" cy="523220"/>
              </a:xfrm>
              <a:prstGeom prst="rect">
                <a:avLst/>
              </a:prstGeom>
              <a:blipFill>
                <a:blip r:embed="rId13"/>
                <a:stretch>
                  <a:fillRect l="-2824" t="-11628" r="-235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5098376" y="4129907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600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1,800</a:t>
                </a: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376" y="4129907"/>
                <a:ext cx="2590322" cy="523220"/>
              </a:xfrm>
              <a:prstGeom prst="rect">
                <a:avLst/>
              </a:prstGeom>
              <a:blipFill>
                <a:blip r:embed="rId14"/>
                <a:stretch>
                  <a:fillRect l="-3765" t="-10465" r="-4000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353472" y="4955078"/>
                <a:ext cx="474490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400" dirty="0"/>
                  <a:t>6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3 hundreds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18 hundreds</a:t>
                </a: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72" y="4955078"/>
                <a:ext cx="4744904" cy="461665"/>
              </a:xfrm>
              <a:prstGeom prst="rect">
                <a:avLst/>
              </a:prstGeom>
              <a:blipFill>
                <a:blip r:embed="rId15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359387" y="5327607"/>
                <a:ext cx="474490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400" dirty="0"/>
                  <a:t>3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hundreds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18 hundreds</a:t>
                </a: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87" y="5327607"/>
                <a:ext cx="4744904" cy="461665"/>
              </a:xfrm>
              <a:prstGeom prst="rect">
                <a:avLst/>
              </a:prstGeom>
              <a:blipFill>
                <a:blip r:embed="rId16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53363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378432" y="1894373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180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30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432" y="1894373"/>
                <a:ext cx="2590322" cy="523220"/>
              </a:xfrm>
              <a:prstGeom prst="rect">
                <a:avLst/>
              </a:prstGeom>
              <a:blipFill>
                <a:blip r:embed="rId5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1314351" y="2416427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1,800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300</a:t>
                </a: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351" y="2416427"/>
                <a:ext cx="2590322" cy="523220"/>
              </a:xfrm>
              <a:prstGeom prst="rect">
                <a:avLst/>
              </a:prstGeom>
              <a:blipFill>
                <a:blip r:embed="rId6"/>
                <a:stretch>
                  <a:fillRect l="-4235" t="-10465" r="-4000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1368089" y="1375736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18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089" y="1375736"/>
                <a:ext cx="2590322" cy="523220"/>
              </a:xfrm>
              <a:prstGeom prst="rect">
                <a:avLst/>
              </a:prstGeom>
              <a:blipFill>
                <a:blip r:embed="rId7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1082535" y="4320981"/>
                <a:ext cx="305549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540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______</a:t>
                </a: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535" y="4320981"/>
                <a:ext cx="3055493" cy="523220"/>
              </a:xfrm>
              <a:prstGeom prst="rect">
                <a:avLst/>
              </a:prstGeom>
              <a:blipFill>
                <a:blip r:embed="rId8"/>
                <a:stretch>
                  <a:fillRect l="-399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798125" y="4843035"/>
                <a:ext cx="338767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5,400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______</a:t>
                </a:r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125" y="4843035"/>
                <a:ext cx="3387671" cy="523220"/>
              </a:xfrm>
              <a:prstGeom prst="rect">
                <a:avLst/>
              </a:prstGeom>
              <a:blipFill>
                <a:blip r:embed="rId9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1314351" y="3802344"/>
                <a:ext cx="276754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54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______</a:t>
                </a: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351" y="3802344"/>
                <a:ext cx="2767544" cy="523220"/>
              </a:xfrm>
              <a:prstGeom prst="rect">
                <a:avLst/>
              </a:prstGeom>
              <a:blipFill>
                <a:blip r:embed="rId10"/>
                <a:stretch>
                  <a:fillRect l="-2203" t="-11628" r="-198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6" name="Picture 6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68144" y="423733"/>
            <a:ext cx="681462" cy="681462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5910192" y="547702"/>
            <a:ext cx="2006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Have a think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333894" y="3813127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9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194853" y="4317524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9</a:t>
            </a:r>
            <a:r>
              <a:rPr lang="en-GB" sz="28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0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025905" y="4827669"/>
            <a:ext cx="789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9</a:t>
            </a:r>
            <a:r>
              <a:rPr lang="en-GB" sz="28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00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396988" y="1523018"/>
            <a:ext cx="2179470" cy="10646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96988" y="2853863"/>
            <a:ext cx="2221707" cy="10833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405221" y="4236684"/>
            <a:ext cx="2213474" cy="10970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6891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7" grpId="0"/>
      <p:bldP spid="71" grpId="0"/>
      <p:bldP spid="72" grpId="0"/>
      <p:bldP spid="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418527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555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table.</a:t>
                </a: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endParaRPr kumimoji="0" lang="en-GB" sz="2800" b="0" i="0" u="none" strike="noStrike" kern="120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endParaRPr lang="en-GB" sz="2800" noProof="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2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Complete the missing numbers.</a:t>
                </a: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2"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2"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2"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2"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2"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2"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2"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7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___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7 </a:t>
                </a: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555641"/>
              </a:xfrm>
              <a:prstGeom prst="rect">
                <a:avLst/>
              </a:prstGeom>
              <a:blipFill>
                <a:blip r:embed="rId2"/>
                <a:stretch>
                  <a:fillRect l="-1707" t="-10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/>
            </p:nvGraphicFramePr>
            <p:xfrm>
              <a:off x="1524000" y="940000"/>
              <a:ext cx="5856515" cy="914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1303">
                      <a:extLst>
                        <a:ext uri="{9D8B030D-6E8A-4147-A177-3AD203B41FA5}">
                          <a16:colId xmlns:a16="http://schemas.microsoft.com/office/drawing/2014/main" val="1432653569"/>
                        </a:ext>
                      </a:extLst>
                    </a:gridCol>
                    <a:gridCol w="1171303">
                      <a:extLst>
                        <a:ext uri="{9D8B030D-6E8A-4147-A177-3AD203B41FA5}">
                          <a16:colId xmlns:a16="http://schemas.microsoft.com/office/drawing/2014/main" val="1634604989"/>
                        </a:ext>
                      </a:extLst>
                    </a:gridCol>
                    <a:gridCol w="1171303">
                      <a:extLst>
                        <a:ext uri="{9D8B030D-6E8A-4147-A177-3AD203B41FA5}">
                          <a16:colId xmlns:a16="http://schemas.microsoft.com/office/drawing/2014/main" val="226089018"/>
                        </a:ext>
                      </a:extLst>
                    </a:gridCol>
                    <a:gridCol w="1171303">
                      <a:extLst>
                        <a:ext uri="{9D8B030D-6E8A-4147-A177-3AD203B41FA5}">
                          <a16:colId xmlns:a16="http://schemas.microsoft.com/office/drawing/2014/main" val="1691775236"/>
                        </a:ext>
                      </a:extLst>
                    </a:gridCol>
                    <a:gridCol w="1171303">
                      <a:extLst>
                        <a:ext uri="{9D8B030D-6E8A-4147-A177-3AD203B41FA5}">
                          <a16:colId xmlns:a16="http://schemas.microsoft.com/office/drawing/2014/main" val="2903810726"/>
                        </a:ext>
                      </a:extLst>
                    </a:gridCol>
                  </a:tblGrid>
                  <a:tr h="4509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solidFill>
                                <a:schemeClr val="tx1"/>
                              </a:solidFill>
                            </a:rPr>
                            <a:t>100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solidFill>
                                <a:schemeClr val="tx1"/>
                              </a:solidFill>
                            </a:rPr>
                            <a:t>1,000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515562"/>
                      </a:ext>
                    </a:extLst>
                  </a:tr>
                  <a:tr h="450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/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60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188078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/>
            </p:nvGraphicFramePr>
            <p:xfrm>
              <a:off x="1524000" y="940000"/>
              <a:ext cx="5856515" cy="914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1303">
                      <a:extLst>
                        <a:ext uri="{9D8B030D-6E8A-4147-A177-3AD203B41FA5}">
                          <a16:colId xmlns:a16="http://schemas.microsoft.com/office/drawing/2014/main" val="1432653569"/>
                        </a:ext>
                      </a:extLst>
                    </a:gridCol>
                    <a:gridCol w="1171303">
                      <a:extLst>
                        <a:ext uri="{9D8B030D-6E8A-4147-A177-3AD203B41FA5}">
                          <a16:colId xmlns:a16="http://schemas.microsoft.com/office/drawing/2014/main" val="1634604989"/>
                        </a:ext>
                      </a:extLst>
                    </a:gridCol>
                    <a:gridCol w="1171303">
                      <a:extLst>
                        <a:ext uri="{9D8B030D-6E8A-4147-A177-3AD203B41FA5}">
                          <a16:colId xmlns:a16="http://schemas.microsoft.com/office/drawing/2014/main" val="226089018"/>
                        </a:ext>
                      </a:extLst>
                    </a:gridCol>
                    <a:gridCol w="1171303">
                      <a:extLst>
                        <a:ext uri="{9D8B030D-6E8A-4147-A177-3AD203B41FA5}">
                          <a16:colId xmlns:a16="http://schemas.microsoft.com/office/drawing/2014/main" val="1691775236"/>
                        </a:ext>
                      </a:extLst>
                    </a:gridCol>
                    <a:gridCol w="1171303">
                      <a:extLst>
                        <a:ext uri="{9D8B030D-6E8A-4147-A177-3AD203B41FA5}">
                          <a16:colId xmlns:a16="http://schemas.microsoft.com/office/drawing/2014/main" val="2903810726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42" t="-10526" r="-401563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solidFill>
                                <a:schemeClr val="tx1"/>
                              </a:solidFill>
                            </a:rPr>
                            <a:t>100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solidFill>
                                <a:schemeClr val="tx1"/>
                              </a:solidFill>
                            </a:rPr>
                            <a:t>1,000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51556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/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60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188078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2918638" y="2578809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1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____</a:t>
                </a:r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8638" y="2578809"/>
                <a:ext cx="2590322" cy="523220"/>
              </a:xfrm>
              <a:prstGeom prst="rect">
                <a:avLst/>
              </a:prstGeom>
              <a:blipFill>
                <a:blip r:embed="rId4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2918638" y="3102029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____</a:t>
                </a: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8638" y="3102029"/>
                <a:ext cx="2590322" cy="523220"/>
              </a:xfrm>
              <a:prstGeom prst="rect">
                <a:avLst/>
              </a:prstGeom>
              <a:blipFill>
                <a:blip r:embed="rId5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2918638" y="3625249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____</a:t>
                </a: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8638" y="3625249"/>
                <a:ext cx="2590322" cy="523220"/>
              </a:xfrm>
              <a:prstGeom prst="rect">
                <a:avLst/>
              </a:prstGeom>
              <a:blipFill>
                <a:blip r:embed="rId6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2918638" y="4115703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____</a:t>
                </a: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8638" y="4115703"/>
                <a:ext cx="2590322" cy="523220"/>
              </a:xfrm>
              <a:prstGeom prst="rect">
                <a:avLst/>
              </a:prstGeom>
              <a:blipFill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7412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555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table.</a:t>
                </a: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endParaRPr kumimoji="0" lang="en-GB" sz="2800" b="0" i="0" u="none" strike="noStrike" kern="120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endParaRPr lang="en-GB" sz="2800" noProof="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2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Complete the missing numbers.</a:t>
                </a: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2"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2"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2"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2"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2"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2"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2"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7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___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7 </a:t>
                </a: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555641"/>
              </a:xfrm>
              <a:prstGeom prst="rect">
                <a:avLst/>
              </a:prstGeom>
              <a:blipFill>
                <a:blip r:embed="rId5"/>
                <a:stretch>
                  <a:fillRect l="-1707" t="-10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7044736"/>
                  </p:ext>
                </p:extLst>
              </p:nvPr>
            </p:nvGraphicFramePr>
            <p:xfrm>
              <a:off x="1524000" y="940000"/>
              <a:ext cx="5856515" cy="914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1303">
                      <a:extLst>
                        <a:ext uri="{9D8B030D-6E8A-4147-A177-3AD203B41FA5}">
                          <a16:colId xmlns:a16="http://schemas.microsoft.com/office/drawing/2014/main" val="1432653569"/>
                        </a:ext>
                      </a:extLst>
                    </a:gridCol>
                    <a:gridCol w="1171303">
                      <a:extLst>
                        <a:ext uri="{9D8B030D-6E8A-4147-A177-3AD203B41FA5}">
                          <a16:colId xmlns:a16="http://schemas.microsoft.com/office/drawing/2014/main" val="1634604989"/>
                        </a:ext>
                      </a:extLst>
                    </a:gridCol>
                    <a:gridCol w="1171303">
                      <a:extLst>
                        <a:ext uri="{9D8B030D-6E8A-4147-A177-3AD203B41FA5}">
                          <a16:colId xmlns:a16="http://schemas.microsoft.com/office/drawing/2014/main" val="226089018"/>
                        </a:ext>
                      </a:extLst>
                    </a:gridCol>
                    <a:gridCol w="1171303">
                      <a:extLst>
                        <a:ext uri="{9D8B030D-6E8A-4147-A177-3AD203B41FA5}">
                          <a16:colId xmlns:a16="http://schemas.microsoft.com/office/drawing/2014/main" val="1691775236"/>
                        </a:ext>
                      </a:extLst>
                    </a:gridCol>
                    <a:gridCol w="1171303">
                      <a:extLst>
                        <a:ext uri="{9D8B030D-6E8A-4147-A177-3AD203B41FA5}">
                          <a16:colId xmlns:a16="http://schemas.microsoft.com/office/drawing/2014/main" val="2903810726"/>
                        </a:ext>
                      </a:extLst>
                    </a:gridCol>
                  </a:tblGrid>
                  <a:tr h="4509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solidFill>
                                <a:schemeClr val="tx1"/>
                              </a:solidFill>
                            </a:rPr>
                            <a:t>100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solidFill>
                                <a:schemeClr val="tx1"/>
                              </a:solidFill>
                            </a:rPr>
                            <a:t>1,000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515562"/>
                      </a:ext>
                    </a:extLst>
                  </a:tr>
                  <a:tr h="450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/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60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18807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7044736"/>
                  </p:ext>
                </p:extLst>
              </p:nvPr>
            </p:nvGraphicFramePr>
            <p:xfrm>
              <a:off x="1524000" y="940000"/>
              <a:ext cx="5856515" cy="914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1303">
                      <a:extLst>
                        <a:ext uri="{9D8B030D-6E8A-4147-A177-3AD203B41FA5}">
                          <a16:colId xmlns:a16="http://schemas.microsoft.com/office/drawing/2014/main" val="1432653569"/>
                        </a:ext>
                      </a:extLst>
                    </a:gridCol>
                    <a:gridCol w="1171303">
                      <a:extLst>
                        <a:ext uri="{9D8B030D-6E8A-4147-A177-3AD203B41FA5}">
                          <a16:colId xmlns:a16="http://schemas.microsoft.com/office/drawing/2014/main" val="1634604989"/>
                        </a:ext>
                      </a:extLst>
                    </a:gridCol>
                    <a:gridCol w="1171303">
                      <a:extLst>
                        <a:ext uri="{9D8B030D-6E8A-4147-A177-3AD203B41FA5}">
                          <a16:colId xmlns:a16="http://schemas.microsoft.com/office/drawing/2014/main" val="226089018"/>
                        </a:ext>
                      </a:extLst>
                    </a:gridCol>
                    <a:gridCol w="1171303">
                      <a:extLst>
                        <a:ext uri="{9D8B030D-6E8A-4147-A177-3AD203B41FA5}">
                          <a16:colId xmlns:a16="http://schemas.microsoft.com/office/drawing/2014/main" val="1691775236"/>
                        </a:ext>
                      </a:extLst>
                    </a:gridCol>
                    <a:gridCol w="1171303">
                      <a:extLst>
                        <a:ext uri="{9D8B030D-6E8A-4147-A177-3AD203B41FA5}">
                          <a16:colId xmlns:a16="http://schemas.microsoft.com/office/drawing/2014/main" val="2903810726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42" t="-10526" r="-401563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solidFill>
                                <a:schemeClr val="tx1"/>
                              </a:solidFill>
                            </a:rPr>
                            <a:t>100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solidFill>
                                <a:schemeClr val="tx1"/>
                              </a:solidFill>
                            </a:rPr>
                            <a:t>1,000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51556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/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60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188078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918638" y="2578809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1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____</a:t>
                </a: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8638" y="2578809"/>
                <a:ext cx="2590322" cy="523220"/>
              </a:xfrm>
              <a:prstGeom prst="rect">
                <a:avLst/>
              </a:prstGeom>
              <a:blipFill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2918638" y="3102029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____</a:t>
                </a: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8638" y="3102029"/>
                <a:ext cx="2590322" cy="523220"/>
              </a:xfrm>
              <a:prstGeom prst="rect">
                <a:avLst/>
              </a:prstGeom>
              <a:blipFill>
                <a:blip r:embed="rId8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918638" y="3625249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____</a:t>
                </a: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8638" y="3625249"/>
                <a:ext cx="2590322" cy="523220"/>
              </a:xfrm>
              <a:prstGeom prst="rect">
                <a:avLst/>
              </a:prstGeom>
              <a:blipFill>
                <a:blip r:embed="rId9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2918638" y="4115703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____</a:t>
                </a: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8638" y="4115703"/>
                <a:ext cx="2590322" cy="523220"/>
              </a:xfrm>
              <a:prstGeom prst="rect">
                <a:avLst/>
              </a:prstGeom>
              <a:blipFill>
                <a:blip r:embed="rId10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3098506" y="1402036"/>
            <a:ext cx="61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6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4879" y="1402036"/>
            <a:ext cx="828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600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3290" y="1402036"/>
            <a:ext cx="1107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6,000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91892" y="2578809"/>
            <a:ext cx="1107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6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6820" y="3085646"/>
            <a:ext cx="1107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12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6317" y="3625249"/>
            <a:ext cx="1107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24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6317" y="4110798"/>
            <a:ext cx="1107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48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86532" y="5012606"/>
            <a:ext cx="1107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6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84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8674" y="587857"/>
            <a:ext cx="7100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What do you see?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971637" y="4541661"/>
                <a:ext cx="242887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dirty="0">
                    <a:solidFill>
                      <a:prstClr val="black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   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</a:t>
                </a:r>
                <a:endParaRPr lang="en-GB" sz="3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37" y="4541661"/>
                <a:ext cx="2428870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921585" y="3649199"/>
                <a:ext cx="346601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dirty="0">
                    <a:solidFill>
                      <a:prstClr val="black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+</m:t>
                    </m:r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   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</a:t>
                </a:r>
                <a:endParaRPr lang="en-GB" sz="32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1585" y="3649199"/>
                <a:ext cx="3466013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1011218" y="3687813"/>
            <a:ext cx="541806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1091995" y="364919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3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70244" y="4566344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87857" y="3687813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7344964" y="364919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18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07748" y="454703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18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97510" y="2849803"/>
            <a:ext cx="5523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</a:rPr>
              <a:t>There are ____ equal groups of ____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67432" y="2754302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6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73209" y="274991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3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4" y="1284628"/>
            <a:ext cx="1160000" cy="10800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995" y="1284628"/>
            <a:ext cx="1160000" cy="1080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316" y="1284628"/>
            <a:ext cx="1160000" cy="1080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637" y="1284628"/>
            <a:ext cx="1160000" cy="1080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958" y="1284628"/>
            <a:ext cx="1160000" cy="1080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279" y="1284628"/>
            <a:ext cx="1160000" cy="1080000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2040486" y="3687813"/>
            <a:ext cx="541806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094494" y="364919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3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069754" y="3687813"/>
            <a:ext cx="541806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3150530" y="364919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3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099022" y="3687813"/>
            <a:ext cx="541806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4194540" y="364919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3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28290" y="3687813"/>
            <a:ext cx="541806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5223807" y="364919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3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157557" y="3687813"/>
            <a:ext cx="541806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6238334" y="364919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3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815473" y="3649199"/>
                <a:ext cx="337906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dirty="0">
                    <a:solidFill>
                      <a:prstClr val="black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+</m:t>
                    </m:r>
                    <m:r>
                      <a:rPr lang="en-US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</a:t>
                </a:r>
                <a:endParaRPr lang="en-GB" sz="3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473" y="3649199"/>
                <a:ext cx="3379067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ctangle 65"/>
          <p:cNvSpPr/>
          <p:nvPr/>
        </p:nvSpPr>
        <p:spPr>
          <a:xfrm>
            <a:off x="1129712" y="4587049"/>
            <a:ext cx="541806" cy="5197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1210489" y="4567415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3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195745" y="4580050"/>
            <a:ext cx="541806" cy="5197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2276522" y="456041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6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4981175" y="4536285"/>
                <a:ext cx="242887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dirty="0">
                    <a:solidFill>
                      <a:prstClr val="black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   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</a:t>
                </a:r>
                <a:endParaRPr lang="en-GB" sz="32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175" y="4536285"/>
                <a:ext cx="2428870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Rectangle 70"/>
          <p:cNvSpPr/>
          <p:nvPr/>
        </p:nvSpPr>
        <p:spPr>
          <a:xfrm>
            <a:off x="7279782" y="4560968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7317286" y="4541661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18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39250" y="4581673"/>
            <a:ext cx="541806" cy="5197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Box 73"/>
          <p:cNvSpPr txBox="1"/>
          <p:nvPr/>
        </p:nvSpPr>
        <p:spPr>
          <a:xfrm>
            <a:off x="5220027" y="456203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6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205283" y="4574674"/>
            <a:ext cx="541806" cy="5197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6286060" y="4555040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3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0" grpId="0"/>
      <p:bldP spid="31" grpId="0"/>
      <p:bldP spid="33" grpId="0"/>
      <p:bldP spid="34" grpId="0"/>
      <p:bldP spid="49" grpId="0"/>
      <p:bldP spid="51" grpId="0"/>
      <p:bldP spid="53" grpId="0"/>
      <p:bldP spid="55" grpId="0"/>
      <p:bldP spid="57" grpId="0"/>
      <p:bldP spid="67" grpId="0"/>
      <p:bldP spid="69" grpId="0"/>
      <p:bldP spid="72" grpId="0"/>
      <p:bldP spid="74" grpId="0"/>
      <p:bldP spid="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815473" y="3631047"/>
                <a:ext cx="355578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dirty="0">
                    <a:solidFill>
                      <a:prstClr val="black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</m:t>
                    </m:r>
                    <m:r>
                      <a:rPr lang="en-US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</a:t>
                </a:r>
                <a:endParaRPr lang="en-GB" sz="3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473" y="3631047"/>
                <a:ext cx="3555782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828674" y="587857"/>
            <a:ext cx="7100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What do you see?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826576" y="4541661"/>
                <a:ext cx="242887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dirty="0">
                    <a:solidFill>
                      <a:prstClr val="black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   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</a:t>
                </a:r>
                <a:endParaRPr lang="en-GB" sz="3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576" y="4541661"/>
                <a:ext cx="2428870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1011218" y="3639875"/>
            <a:ext cx="541806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1091995" y="3620568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6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25183" y="4566344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4262718" y="3662373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316014" y="3653513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18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62687" y="454703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18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97510" y="2849803"/>
            <a:ext cx="5523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</a:rPr>
              <a:t>There are ____ equal groups of ____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67432" y="2754302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3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73209" y="274991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6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040486" y="3642983"/>
            <a:ext cx="541806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094494" y="362367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6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069754" y="3646091"/>
            <a:ext cx="541806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3150530" y="3626784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6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984651" y="4587049"/>
            <a:ext cx="541806" cy="5197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1065428" y="4567415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3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050684" y="4580050"/>
            <a:ext cx="541806" cy="5197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2131461" y="456041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6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4981175" y="4536285"/>
                <a:ext cx="242887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dirty="0">
                    <a:solidFill>
                      <a:prstClr val="black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   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</a:t>
                </a:r>
                <a:endParaRPr lang="en-GB" sz="32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175" y="4536285"/>
                <a:ext cx="2428870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Rectangle 70"/>
          <p:cNvSpPr/>
          <p:nvPr/>
        </p:nvSpPr>
        <p:spPr>
          <a:xfrm>
            <a:off x="7279782" y="4560968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7317286" y="4541661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18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39250" y="4581673"/>
            <a:ext cx="541806" cy="5197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Box 73"/>
          <p:cNvSpPr txBox="1"/>
          <p:nvPr/>
        </p:nvSpPr>
        <p:spPr>
          <a:xfrm>
            <a:off x="5220027" y="456203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6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205283" y="4574674"/>
            <a:ext cx="541806" cy="5197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6286060" y="4555040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3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95" y="1280583"/>
            <a:ext cx="1160000" cy="10800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299" y="1280583"/>
            <a:ext cx="1160000" cy="108000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467" y="1280583"/>
            <a:ext cx="1160000" cy="108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0401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0" grpId="0"/>
      <p:bldP spid="31" grpId="0"/>
      <p:bldP spid="33" grpId="0"/>
      <p:bldP spid="34" grpId="0"/>
      <p:bldP spid="49" grpId="0"/>
      <p:bldP spid="51" grpId="0"/>
      <p:bldP spid="67" grpId="0"/>
      <p:bldP spid="69" grpId="0"/>
      <p:bldP spid="72" grpId="0"/>
      <p:bldP spid="74" grpId="0"/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8674" y="587857"/>
            <a:ext cx="7100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There are 24 eggs altogether.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774197" y="4798031"/>
                <a:ext cx="252505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dirty="0">
                    <a:solidFill>
                      <a:prstClr val="black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 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</a:t>
                </a:r>
                <a:endParaRPr lang="en-GB" sz="3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197" y="4798031"/>
                <a:ext cx="2525050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5072804" y="4822714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266115" y="4791585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4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31156" y="483653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24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79082" y="481678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6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170" y="1069964"/>
            <a:ext cx="675491" cy="77063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315" y="1069963"/>
            <a:ext cx="675491" cy="77063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460" y="1069962"/>
            <a:ext cx="675491" cy="77063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605" y="1069961"/>
            <a:ext cx="675491" cy="77063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750" y="1069960"/>
            <a:ext cx="675491" cy="77063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895" y="1069959"/>
            <a:ext cx="675491" cy="77063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40" y="1069958"/>
            <a:ext cx="675491" cy="77063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185" y="1069957"/>
            <a:ext cx="675491" cy="77063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330" y="1069956"/>
            <a:ext cx="675491" cy="770631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475" y="1069955"/>
            <a:ext cx="675491" cy="770631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170" y="1618816"/>
            <a:ext cx="675491" cy="770631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315" y="1618815"/>
            <a:ext cx="675491" cy="770631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460" y="1618814"/>
            <a:ext cx="675491" cy="770631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605" y="1618813"/>
            <a:ext cx="675491" cy="770631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750" y="1618812"/>
            <a:ext cx="675491" cy="770631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895" y="1618811"/>
            <a:ext cx="675491" cy="770631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40" y="1618810"/>
            <a:ext cx="675491" cy="770631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185" y="1618809"/>
            <a:ext cx="675491" cy="77063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330" y="1618808"/>
            <a:ext cx="675491" cy="770631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475" y="1618807"/>
            <a:ext cx="675491" cy="770631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170" y="2156528"/>
            <a:ext cx="675491" cy="770631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315" y="2156527"/>
            <a:ext cx="675491" cy="770631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460" y="2156526"/>
            <a:ext cx="675491" cy="770631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605" y="2156525"/>
            <a:ext cx="675491" cy="770631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78" y="2927159"/>
            <a:ext cx="2068138" cy="1925508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991" y="2921783"/>
            <a:ext cx="2068138" cy="1925508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404" y="2916407"/>
            <a:ext cx="2068138" cy="1925508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817" y="2911031"/>
            <a:ext cx="2068138" cy="1925508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230" y="2905655"/>
            <a:ext cx="2068138" cy="1925508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643" y="2900279"/>
            <a:ext cx="2068138" cy="1925508"/>
          </a:xfrm>
          <a:prstGeom prst="rect">
            <a:avLst/>
          </a:prstGeom>
        </p:spPr>
      </p:pic>
      <p:sp>
        <p:nvSpPr>
          <p:cNvPr id="96" name="Rectangle 95"/>
          <p:cNvSpPr/>
          <p:nvPr/>
        </p:nvSpPr>
        <p:spPr>
          <a:xfrm>
            <a:off x="2769882" y="484309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/>
          <p:cNvSpPr/>
          <p:nvPr/>
        </p:nvSpPr>
        <p:spPr>
          <a:xfrm>
            <a:off x="3941113" y="483928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171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-0.12014 0.3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7" y="1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-0.03698 0.359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8" y="1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0.0441 0.357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5" y="1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L 0.12031 0.3594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7" y="1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2 0.3594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1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296E-6 L 0.28055 0.357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28" y="1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L -0.41458 0.357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29" y="1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6296E-6 L -0.33229 0.3594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15" y="1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96296E-6 L -0.2526 0.357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39" y="1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-0.17292 0.3594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46" y="1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44289 0.279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35" y="1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0.52361 0.2754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81" y="1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-0.17744 0.2773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72" y="1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7 L -0.09045 0.279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1" y="1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7037E-7 L -0.01441 0.2773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" y="1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7 L 0.06892 0.279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1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7 L 0.14514 0.2794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57" y="1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7 L 0.22205 0.2736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94" y="1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-0.47587 0.2773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02" y="1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3882 0.279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10" y="1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0.23108 0.1969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45" y="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0.30503 0.19514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3" y="9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0.3856 0.19514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71" y="9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5185E-6 L 0.46354 0.19329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77" y="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 animBg="1"/>
      <p:bldP spid="31" grpId="0"/>
      <p:bldP spid="67" grpId="0"/>
      <p:bldP spid="69" grpId="0"/>
      <p:bldP spid="96" grpId="0" animBg="1"/>
      <p:bldP spid="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8674" y="587857"/>
            <a:ext cx="7100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There are 24 eggs altogether.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774197" y="4798031"/>
                <a:ext cx="252505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dirty="0">
                    <a:solidFill>
                      <a:prstClr val="black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 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</a:t>
                </a:r>
                <a:endParaRPr lang="en-GB" sz="3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197" y="4798031"/>
                <a:ext cx="2525050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5072804" y="4822714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266115" y="4791585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4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31156" y="483653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24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79082" y="481678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6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170" y="1069964"/>
            <a:ext cx="675491" cy="77063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315" y="1069963"/>
            <a:ext cx="675491" cy="77063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460" y="1069962"/>
            <a:ext cx="675491" cy="77063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605" y="1069961"/>
            <a:ext cx="675491" cy="77063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750" y="1069960"/>
            <a:ext cx="675491" cy="77063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895" y="1069959"/>
            <a:ext cx="675491" cy="77063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40" y="1069958"/>
            <a:ext cx="675491" cy="77063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185" y="1069957"/>
            <a:ext cx="675491" cy="77063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330" y="1069956"/>
            <a:ext cx="675491" cy="770631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475" y="1069955"/>
            <a:ext cx="675491" cy="770631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170" y="1618816"/>
            <a:ext cx="675491" cy="770631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315" y="1618815"/>
            <a:ext cx="675491" cy="770631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460" y="1618814"/>
            <a:ext cx="675491" cy="770631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605" y="1618813"/>
            <a:ext cx="675491" cy="770631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750" y="1618812"/>
            <a:ext cx="675491" cy="770631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895" y="1618811"/>
            <a:ext cx="675491" cy="770631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40" y="1618810"/>
            <a:ext cx="675491" cy="770631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185" y="1618809"/>
            <a:ext cx="675491" cy="77063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330" y="1618808"/>
            <a:ext cx="675491" cy="770631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475" y="1618807"/>
            <a:ext cx="675491" cy="770631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170" y="2156528"/>
            <a:ext cx="675491" cy="770631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315" y="2156527"/>
            <a:ext cx="675491" cy="770631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460" y="2156526"/>
            <a:ext cx="675491" cy="770631"/>
          </a:xfrm>
          <a:prstGeom prst="rect">
            <a:avLst/>
          </a:prstGeom>
        </p:spPr>
      </p:pic>
      <p:sp>
        <p:nvSpPr>
          <p:cNvPr id="96" name="Rectangle 95"/>
          <p:cNvSpPr/>
          <p:nvPr/>
        </p:nvSpPr>
        <p:spPr>
          <a:xfrm>
            <a:off x="2769882" y="484309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/>
          <p:cNvSpPr/>
          <p:nvPr/>
        </p:nvSpPr>
        <p:spPr>
          <a:xfrm>
            <a:off x="3941113" y="483928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39" y="2897182"/>
            <a:ext cx="1858849" cy="1730652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69" y="2156523"/>
            <a:ext cx="675491" cy="77063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480" y="2919490"/>
            <a:ext cx="1858849" cy="173065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10" y="2897168"/>
            <a:ext cx="1858849" cy="1730652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475" y="2897164"/>
            <a:ext cx="1858849" cy="173065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4355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 animBg="1"/>
      <p:bldP spid="31" grpId="0"/>
      <p:bldP spid="67" grpId="0"/>
      <p:bldP spid="69" grpId="0"/>
      <p:bldP spid="96" grpId="0" animBg="1"/>
      <p:bldP spid="9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4|3.8|8.3|3.8|12.5|11.8|15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8|13.4|9.9|5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6.9|1.2|1.1|0.8|1|1.2|2.5|10.2|1.4|0.9|2.3|0.7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3.4|0.7|0.7|1.3|14.9|0.9|0.8|2.3|0.6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|1.1|0.5|0.5|0.6|0.6|2.6|1.4|0.4|0.4|0.5|0.5|0.5|0.6|0.4|0.5|0.5|0.5|0.6|0.6|0.6|0.5|0.6|0.8|9.8|2.9|2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0.8|2.7|0.5|7|0.7|0.9|0.7|8.1|0.7|2.6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5.8|5.2|5.5|3.3|2.8|2.5|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5.9|7.4|4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8.3|21.3|7|9.6|10.8|8.9|15.7|30.8|6.6|8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3.1|5|6.3|9.2|5.5|4"/>
</p:tagLst>
</file>

<file path=ppt/theme/theme1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6F90E88-11B4-4D34-A94A-9455D784DF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10090</TotalTime>
  <Words>431</Words>
  <Application>Microsoft Office PowerPoint</Application>
  <PresentationFormat>On-screen Show (4:3)</PresentationFormat>
  <Paragraphs>156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 1 on the worksheet</vt:lpstr>
      <vt:lpstr>PowerPoint Presentation</vt:lpstr>
      <vt:lpstr>PowerPoint Presentation</vt:lpstr>
      <vt:lpstr>PowerPoint Presentation</vt:lpstr>
      <vt:lpstr>PowerPoint Presentation</vt:lpstr>
      <vt:lpstr>Have a go at question  2 – 4 on the worksheet</vt:lpstr>
      <vt:lpstr>PowerPoint Presentation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Louise Richardson</cp:lastModifiedBy>
  <cp:revision>250</cp:revision>
  <dcterms:created xsi:type="dcterms:W3CDTF">2019-07-05T11:02:13Z</dcterms:created>
  <dcterms:modified xsi:type="dcterms:W3CDTF">2020-11-16T19:51:43Z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