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5" r:id="rId5"/>
    <p:sldMasterId id="2147483677" r:id="rId6"/>
    <p:sldMasterId id="2147483679" r:id="rId7"/>
    <p:sldMasterId id="2147483682" r:id="rId8"/>
  </p:sldMasterIdLst>
  <p:notesMasterIdLst>
    <p:notesMasterId r:id="rId25"/>
  </p:notesMasterIdLst>
  <p:sldIdLst>
    <p:sldId id="306" r:id="rId9"/>
    <p:sldId id="325" r:id="rId10"/>
    <p:sldId id="317" r:id="rId11"/>
    <p:sldId id="299" r:id="rId12"/>
    <p:sldId id="318" r:id="rId13"/>
    <p:sldId id="320" r:id="rId14"/>
    <p:sldId id="301" r:id="rId15"/>
    <p:sldId id="319" r:id="rId16"/>
    <p:sldId id="322" r:id="rId17"/>
    <p:sldId id="324" r:id="rId18"/>
    <p:sldId id="311" r:id="rId19"/>
    <p:sldId id="313" r:id="rId20"/>
    <p:sldId id="321" r:id="rId21"/>
    <p:sldId id="300" r:id="rId22"/>
    <p:sldId id="314" r:id="rId23"/>
    <p:sldId id="31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8" d="100"/>
          <a:sy n="78" d="100"/>
        </p:scale>
        <p:origin x="97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16/11/2020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47851477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12" Type="http://schemas.openxmlformats.org/officeDocument/2006/relationships/image" Target="../media/image2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12" Type="http://schemas.openxmlformats.org/officeDocument/2006/relationships/image" Target="../media/image2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6" Type="http://schemas.openxmlformats.org/officeDocument/2006/relationships/image" Target="../media/image29.png"/><Relationship Id="rId11" Type="http://schemas.openxmlformats.org/officeDocument/2006/relationships/image" Target="../media/image23.png"/><Relationship Id="rId10" Type="http://schemas.openxmlformats.org/officeDocument/2006/relationships/image" Target="../media/image21.pn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34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6" Type="http://schemas.openxmlformats.org/officeDocument/2006/relationships/image" Target="../media/image330.png"/><Relationship Id="rId5" Type="http://schemas.openxmlformats.org/officeDocument/2006/relationships/image" Target="../media/image3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7" Type="http://schemas.openxmlformats.org/officeDocument/2006/relationships/image" Target="../media/image37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6" Type="http://schemas.openxmlformats.org/officeDocument/2006/relationships/image" Target="../media/image360.png"/><Relationship Id="rId5" Type="http://schemas.openxmlformats.org/officeDocument/2006/relationships/image" Target="../media/image35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16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13.png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10" Type="http://schemas.openxmlformats.org/officeDocument/2006/relationships/image" Target="../media/image40.png"/><Relationship Id="rId4" Type="http://schemas.openxmlformats.org/officeDocument/2006/relationships/image" Target="../media/image14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16855"/>
            <a:ext cx="76254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 can multiply and divide by 3.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Click on the blue arrow for the video.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worksheet is on </a:t>
            </a: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website.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Arrow: Right 2">
            <a:hlinkClick r:id="rId2"/>
            <a:extLst>
              <a:ext uri="{FF2B5EF4-FFF2-40B4-BE49-F238E27FC236}">
                <a16:creationId xmlns:a16="http://schemas.microsoft.com/office/drawing/2014/main" id="{4E407D94-BBBA-4985-8EDA-373CAE86EFF6}"/>
              </a:ext>
            </a:extLst>
          </p:cNvPr>
          <p:cNvSpPr/>
          <p:nvPr/>
        </p:nvSpPr>
        <p:spPr>
          <a:xfrm>
            <a:off x="2421924" y="1828800"/>
            <a:ext cx="3126260" cy="7348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22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‘Multiply by 3’ worksheet</a:t>
            </a:r>
          </a:p>
        </p:txBody>
      </p:sp>
    </p:spTree>
    <p:extLst>
      <p:ext uri="{BB962C8B-B14F-4D97-AF65-F5344CB8AC3E}">
        <p14:creationId xmlns:p14="http://schemas.microsoft.com/office/powerpoint/2010/main" val="1214213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42" y="4014530"/>
            <a:ext cx="2283887" cy="87706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798" y="4014530"/>
            <a:ext cx="2283887" cy="87706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1" y="4014530"/>
            <a:ext cx="2283887" cy="87706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408" y="1502009"/>
            <a:ext cx="1052376" cy="83227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043" y="2230961"/>
            <a:ext cx="1062693" cy="80131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771" y="2215486"/>
            <a:ext cx="1052376" cy="8322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7444" y="1031328"/>
                <a:ext cx="7625490" cy="48320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They are shared equally between 3 plates.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 will be 7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cakes on each plate.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baseline="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21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baseline="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baseline="0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baseline="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7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44" y="1031328"/>
                <a:ext cx="7625490" cy="4832092"/>
              </a:xfrm>
              <a:prstGeom prst="rect">
                <a:avLst/>
              </a:prstGeom>
              <a:blipFill>
                <a:blip r:embed="rId8"/>
                <a:stretch>
                  <a:fillRect l="-1599" t="-1135" b="-26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22" y="1476958"/>
            <a:ext cx="1011106" cy="8013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436" y="1436665"/>
            <a:ext cx="1011106" cy="8976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96" y="1439569"/>
            <a:ext cx="966398" cy="8976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56" y="1502009"/>
            <a:ext cx="1052376" cy="8322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986" y="1532961"/>
            <a:ext cx="1062693" cy="8013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630" y="2153576"/>
            <a:ext cx="1011106" cy="8013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42" y="2099692"/>
            <a:ext cx="1011106" cy="89761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519" y="1458228"/>
            <a:ext cx="983593" cy="89761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048" y="1439569"/>
            <a:ext cx="966398" cy="89761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64" y="1532961"/>
            <a:ext cx="1062693" cy="80131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457" y="2181511"/>
            <a:ext cx="1011106" cy="8013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206" y="2141218"/>
            <a:ext cx="1011106" cy="89761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31" y="2162781"/>
            <a:ext cx="983593" cy="89761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862" y="2144122"/>
            <a:ext cx="966398" cy="89761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276" y="2237514"/>
            <a:ext cx="1062693" cy="80131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818" y="2206562"/>
            <a:ext cx="1052376" cy="83227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77" y="2778269"/>
            <a:ext cx="966398" cy="8976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837" y="1458228"/>
            <a:ext cx="983593" cy="89761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22170" y="597664"/>
            <a:ext cx="762549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21 cakes.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929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6559 0.326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95" y="162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0.30539 0.2685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60" y="1342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4132 0.177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08229 0.382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191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49496 0.259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1298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0.2533 0.374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1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4283 0.369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06" y="1847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0.11337 0.2724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60" y="1361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-0.05209 0.271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0.04375 0.3282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1641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0399 0.2733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91" y="1365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14149 0.3270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32014 0.2344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7" y="1171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0.20538 0.3243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16204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13264 0.2280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0.04167 0.218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1092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35989 0.356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3" y="1780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19496 0.3569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57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-0.3243 0.2296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15" y="1148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0.50555 0.2171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78" y="1085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-0.02014 0.3638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7" y="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46" y="4530069"/>
            <a:ext cx="1914372" cy="73516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236" y="4228271"/>
            <a:ext cx="1914372" cy="73516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976" y="3329483"/>
            <a:ext cx="1914372" cy="73516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436" y="3146418"/>
            <a:ext cx="1914372" cy="73516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78" y="3324972"/>
            <a:ext cx="1914372" cy="73516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938" y="4648316"/>
            <a:ext cx="1914372" cy="73516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937" y="4304780"/>
            <a:ext cx="1914372" cy="7351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6231" y="995943"/>
                <a:ext cx="7625490" cy="52629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They are divided into groups of 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schemeClr val="accent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There will be 7</a:t>
                </a:r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plates of 3 cakes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.</a:t>
                </a:r>
              </a:p>
              <a:p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7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31" y="995943"/>
                <a:ext cx="7625490" cy="5262979"/>
              </a:xfrm>
              <a:prstGeom prst="rect">
                <a:avLst/>
              </a:prstGeom>
              <a:blipFill>
                <a:blip r:embed="rId6"/>
                <a:stretch>
                  <a:fillRect l="-1679" t="-1042" b="-23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408" y="1554261"/>
            <a:ext cx="1052376" cy="83227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043" y="2283213"/>
            <a:ext cx="1062693" cy="80131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771" y="2267738"/>
            <a:ext cx="1052376" cy="8322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422" y="1529210"/>
            <a:ext cx="1011106" cy="8013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436" y="1488917"/>
            <a:ext cx="1011106" cy="8976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96" y="1491821"/>
            <a:ext cx="966398" cy="8976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56" y="1554261"/>
            <a:ext cx="1052376" cy="8322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986" y="1585213"/>
            <a:ext cx="1062693" cy="8013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630" y="2205828"/>
            <a:ext cx="1011106" cy="8013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42" y="2151944"/>
            <a:ext cx="1011106" cy="89761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519" y="1510480"/>
            <a:ext cx="983593" cy="89761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048" y="1491821"/>
            <a:ext cx="966398" cy="89761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664" y="1585213"/>
            <a:ext cx="1062693" cy="80131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457" y="2233763"/>
            <a:ext cx="1011106" cy="80131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206" y="2193470"/>
            <a:ext cx="1011106" cy="89761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31" y="2215033"/>
            <a:ext cx="983593" cy="89761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862" y="2196374"/>
            <a:ext cx="966398" cy="89761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276" y="2289766"/>
            <a:ext cx="1062693" cy="80131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818" y="2258814"/>
            <a:ext cx="1052376" cy="83227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77" y="2830521"/>
            <a:ext cx="966398" cy="8976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837" y="1510480"/>
            <a:ext cx="983593" cy="897615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622170" y="597664"/>
            <a:ext cx="762549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21 cakes.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66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13698 0.408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40" y="203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0.08212 0.3217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7" y="1608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2118 0.2152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" y="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01024 0.22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1143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12934 0.1212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606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-0.01215 0.2388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09775 0.3562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8" y="1780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0.03715 0.2682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1340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06389 0.2557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-0.03056 0.220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8" y="1101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09687 0.0993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495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00954 0.2030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00295 0.3354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675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0.025 0.417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2088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02066 0.3384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0.08004 0.1398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3" y="699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04201 0.2280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1" y="1138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06285 0.2300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-0.07292 0.2863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14306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0.03646 0.2692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1344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07407E-6 L -0.02014 0.3638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7" y="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3 on the ‘Divide by 3’ worksheet</a:t>
            </a:r>
          </a:p>
        </p:txBody>
      </p:sp>
    </p:spTree>
    <p:extLst>
      <p:ext uri="{BB962C8B-B14F-4D97-AF65-F5344CB8AC3E}">
        <p14:creationId xmlns:p14="http://schemas.microsoft.com/office/powerpoint/2010/main" val="4238030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53152"/>
              </p:ext>
            </p:extLst>
          </p:nvPr>
        </p:nvGraphicFramePr>
        <p:xfrm>
          <a:off x="1012153" y="1990998"/>
          <a:ext cx="6836230" cy="849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3623">
                  <a:extLst>
                    <a:ext uri="{9D8B030D-6E8A-4147-A177-3AD203B41FA5}">
                      <a16:colId xmlns:a16="http://schemas.microsoft.com/office/drawing/2014/main" val="2295539228"/>
                    </a:ext>
                  </a:extLst>
                </a:gridCol>
                <a:gridCol w="683623">
                  <a:extLst>
                    <a:ext uri="{9D8B030D-6E8A-4147-A177-3AD203B41FA5}">
                      <a16:colId xmlns:a16="http://schemas.microsoft.com/office/drawing/2014/main" val="771335705"/>
                    </a:ext>
                  </a:extLst>
                </a:gridCol>
                <a:gridCol w="683623">
                  <a:extLst>
                    <a:ext uri="{9D8B030D-6E8A-4147-A177-3AD203B41FA5}">
                      <a16:colId xmlns:a16="http://schemas.microsoft.com/office/drawing/2014/main" val="3357322601"/>
                    </a:ext>
                  </a:extLst>
                </a:gridCol>
                <a:gridCol w="683623">
                  <a:extLst>
                    <a:ext uri="{9D8B030D-6E8A-4147-A177-3AD203B41FA5}">
                      <a16:colId xmlns:a16="http://schemas.microsoft.com/office/drawing/2014/main" val="4056943771"/>
                    </a:ext>
                  </a:extLst>
                </a:gridCol>
                <a:gridCol w="683623">
                  <a:extLst>
                    <a:ext uri="{9D8B030D-6E8A-4147-A177-3AD203B41FA5}">
                      <a16:colId xmlns:a16="http://schemas.microsoft.com/office/drawing/2014/main" val="1176160744"/>
                    </a:ext>
                  </a:extLst>
                </a:gridCol>
                <a:gridCol w="683623">
                  <a:extLst>
                    <a:ext uri="{9D8B030D-6E8A-4147-A177-3AD203B41FA5}">
                      <a16:colId xmlns:a16="http://schemas.microsoft.com/office/drawing/2014/main" val="3498201295"/>
                    </a:ext>
                  </a:extLst>
                </a:gridCol>
                <a:gridCol w="683623">
                  <a:extLst>
                    <a:ext uri="{9D8B030D-6E8A-4147-A177-3AD203B41FA5}">
                      <a16:colId xmlns:a16="http://schemas.microsoft.com/office/drawing/2014/main" val="1141613862"/>
                    </a:ext>
                  </a:extLst>
                </a:gridCol>
                <a:gridCol w="683623">
                  <a:extLst>
                    <a:ext uri="{9D8B030D-6E8A-4147-A177-3AD203B41FA5}">
                      <a16:colId xmlns:a16="http://schemas.microsoft.com/office/drawing/2014/main" val="2237777189"/>
                    </a:ext>
                  </a:extLst>
                </a:gridCol>
                <a:gridCol w="683623">
                  <a:extLst>
                    <a:ext uri="{9D8B030D-6E8A-4147-A177-3AD203B41FA5}">
                      <a16:colId xmlns:a16="http://schemas.microsoft.com/office/drawing/2014/main" val="3910930832"/>
                    </a:ext>
                  </a:extLst>
                </a:gridCol>
                <a:gridCol w="683623">
                  <a:extLst>
                    <a:ext uri="{9D8B030D-6E8A-4147-A177-3AD203B41FA5}">
                      <a16:colId xmlns:a16="http://schemas.microsoft.com/office/drawing/2014/main" val="285146538"/>
                    </a:ext>
                  </a:extLst>
                </a:gridCol>
              </a:tblGrid>
              <a:tr h="84981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8553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18196" y="371835"/>
                <a:ext cx="491217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Which bar model shows 30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96" y="371835"/>
                <a:ext cx="4912179" cy="523220"/>
              </a:xfrm>
              <a:prstGeom prst="rect">
                <a:avLst/>
              </a:prstGeom>
              <a:blipFill>
                <a:blip r:embed="rId5"/>
                <a:stretch>
                  <a:fillRect l="-2605" t="-11628" r="-13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845619"/>
              </p:ext>
            </p:extLst>
          </p:nvPr>
        </p:nvGraphicFramePr>
        <p:xfrm>
          <a:off x="1012153" y="4455529"/>
          <a:ext cx="6836230" cy="849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295539228"/>
                    </a:ext>
                  </a:extLst>
                </a:gridCol>
                <a:gridCol w="2278744">
                  <a:extLst>
                    <a:ext uri="{9D8B030D-6E8A-4147-A177-3AD203B41FA5}">
                      <a16:colId xmlns:a16="http://schemas.microsoft.com/office/drawing/2014/main" val="692294370"/>
                    </a:ext>
                  </a:extLst>
                </a:gridCol>
                <a:gridCol w="2278743">
                  <a:extLst>
                    <a:ext uri="{9D8B030D-6E8A-4147-A177-3AD203B41FA5}">
                      <a16:colId xmlns:a16="http://schemas.microsoft.com/office/drawing/2014/main" val="3534368593"/>
                    </a:ext>
                  </a:extLst>
                </a:gridCol>
              </a:tblGrid>
              <a:tr h="84981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855306"/>
                  </a:ext>
                </a:extLst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5400000">
            <a:off x="4238913" y="-1771464"/>
            <a:ext cx="382712" cy="6836231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42865" y="932075"/>
            <a:ext cx="875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8" name="Left Brace 7"/>
          <p:cNvSpPr/>
          <p:nvPr/>
        </p:nvSpPr>
        <p:spPr>
          <a:xfrm rot="5400000">
            <a:off x="4238913" y="710977"/>
            <a:ext cx="382712" cy="6836231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142865" y="3414516"/>
            <a:ext cx="875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12153" y="2971236"/>
            <a:ext cx="4607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divided into 10 groups of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1454" y="5440420"/>
            <a:ext cx="4589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divided into 3 equal groups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887590" y="2971236"/>
                <a:ext cx="19607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590" y="2971236"/>
                <a:ext cx="1960793" cy="523220"/>
              </a:xfrm>
              <a:prstGeom prst="rect">
                <a:avLst/>
              </a:prstGeom>
              <a:blipFill>
                <a:blip r:embed="rId6"/>
                <a:stretch>
                  <a:fillRect l="-6542" t="-10465" r="-467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858387" y="5455096"/>
                <a:ext cx="19607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10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387" y="5455096"/>
                <a:ext cx="1960793" cy="523220"/>
              </a:xfrm>
              <a:prstGeom prst="rect">
                <a:avLst/>
              </a:prstGeom>
              <a:blipFill>
                <a:blip r:embed="rId7"/>
                <a:stretch>
                  <a:fillRect l="-6211" t="-11628" r="-465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9534" y="78050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Arc 85"/>
          <p:cNvSpPr/>
          <p:nvPr/>
        </p:nvSpPr>
        <p:spPr>
          <a:xfrm flipH="1">
            <a:off x="1190199" y="2420221"/>
            <a:ext cx="808419" cy="1198669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7" name="Arc 86"/>
          <p:cNvSpPr/>
          <p:nvPr/>
        </p:nvSpPr>
        <p:spPr>
          <a:xfrm flipH="1">
            <a:off x="1998617" y="2420221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8" name="Arc 87"/>
          <p:cNvSpPr/>
          <p:nvPr/>
        </p:nvSpPr>
        <p:spPr>
          <a:xfrm flipH="1">
            <a:off x="2790617" y="2420221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89" name="Arc 88"/>
          <p:cNvSpPr/>
          <p:nvPr/>
        </p:nvSpPr>
        <p:spPr>
          <a:xfrm flipH="1">
            <a:off x="3582616" y="2420221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0" name="Arc 89"/>
          <p:cNvSpPr/>
          <p:nvPr/>
        </p:nvSpPr>
        <p:spPr>
          <a:xfrm flipH="1">
            <a:off x="4364691" y="2420221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1" name="Arc 90"/>
          <p:cNvSpPr/>
          <p:nvPr/>
        </p:nvSpPr>
        <p:spPr>
          <a:xfrm flipH="1">
            <a:off x="5138468" y="2420221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2" name="Arc 91"/>
          <p:cNvSpPr/>
          <p:nvPr/>
        </p:nvSpPr>
        <p:spPr>
          <a:xfrm flipH="1">
            <a:off x="5938765" y="2420221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3" name="Arc 92"/>
          <p:cNvSpPr/>
          <p:nvPr/>
        </p:nvSpPr>
        <p:spPr>
          <a:xfrm flipH="1">
            <a:off x="6735412" y="2420221"/>
            <a:ext cx="792000" cy="1178951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5" name="Arc 94"/>
          <p:cNvSpPr/>
          <p:nvPr/>
        </p:nvSpPr>
        <p:spPr>
          <a:xfrm>
            <a:off x="6730767" y="431183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6" name="Arc 95"/>
          <p:cNvSpPr/>
          <p:nvPr/>
        </p:nvSpPr>
        <p:spPr>
          <a:xfrm>
            <a:off x="5942669" y="431183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7" name="Arc 96"/>
          <p:cNvSpPr/>
          <p:nvPr/>
        </p:nvSpPr>
        <p:spPr>
          <a:xfrm>
            <a:off x="5164384" y="431183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8" name="Arc 97"/>
          <p:cNvSpPr/>
          <p:nvPr/>
        </p:nvSpPr>
        <p:spPr>
          <a:xfrm>
            <a:off x="4360094" y="431183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99" name="Arc 98"/>
          <p:cNvSpPr/>
          <p:nvPr/>
        </p:nvSpPr>
        <p:spPr>
          <a:xfrm>
            <a:off x="3565319" y="431183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0" name="Arc 99"/>
          <p:cNvSpPr/>
          <p:nvPr/>
        </p:nvSpPr>
        <p:spPr>
          <a:xfrm>
            <a:off x="2781834" y="431183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1" name="Arc 100"/>
          <p:cNvSpPr/>
          <p:nvPr/>
        </p:nvSpPr>
        <p:spPr>
          <a:xfrm>
            <a:off x="1984459" y="431183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02" name="Arc 101"/>
          <p:cNvSpPr/>
          <p:nvPr/>
        </p:nvSpPr>
        <p:spPr>
          <a:xfrm>
            <a:off x="1210804" y="4311836"/>
            <a:ext cx="792745" cy="1354232"/>
          </a:xfrm>
          <a:prstGeom prst="arc">
            <a:avLst>
              <a:gd name="adj1" fmla="val 1072319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5544701" y="350500"/>
                <a:ext cx="2353306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24</a:t>
                </a:r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701" y="350500"/>
                <a:ext cx="2353306" cy="707886"/>
              </a:xfrm>
              <a:prstGeom prst="rect">
                <a:avLst/>
              </a:prstGeom>
              <a:blipFill>
                <a:blip r:embed="rId5"/>
                <a:stretch>
                  <a:fillRect l="-9326" t="-15385" b="-35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/>
          <p:cNvSpPr/>
          <p:nvPr/>
        </p:nvSpPr>
        <p:spPr>
          <a:xfrm>
            <a:off x="7556672" y="3570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45634" y="3135099"/>
            <a:ext cx="63778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02195" y="31655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06261" y="31655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6746" y="31655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17571" y="3165595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47093" y="3165595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85749" y="3165595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03847" y="3165595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22828" y="3165595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27635" y="3165595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24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145634" y="5160860"/>
            <a:ext cx="63778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02195" y="5191356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806261" y="5191356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26746" y="5191356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417571" y="5191356"/>
            <a:ext cx="40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47093" y="5191356"/>
            <a:ext cx="65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85749" y="5191356"/>
            <a:ext cx="7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03847" y="5191356"/>
            <a:ext cx="73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22828" y="5191356"/>
            <a:ext cx="72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327635" y="5191356"/>
            <a:ext cx="732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78969" y="2104316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969" y="2104316"/>
                <a:ext cx="81286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80847" y="3968630"/>
                <a:ext cx="812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dirty="0">
                    <a:solidFill>
                      <a:schemeClr val="tx1"/>
                    </a:solidFill>
                  </a:rPr>
                  <a:t> 3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847" y="3968630"/>
                <a:ext cx="812861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819072" y="459061"/>
            <a:ext cx="458593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baker has 24 tarts. 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 puts 3 tarts into each box.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many boxes can she fill?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831" y="1054168"/>
            <a:ext cx="2776841" cy="8838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010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2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7" grpId="0"/>
      <p:bldP spid="109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7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‘Divide by 3’ worksheet</a:t>
            </a:r>
          </a:p>
        </p:txBody>
      </p:sp>
    </p:spTree>
    <p:extLst>
      <p:ext uri="{BB962C8B-B14F-4D97-AF65-F5344CB8AC3E}">
        <p14:creationId xmlns:p14="http://schemas.microsoft.com/office/powerpoint/2010/main" val="86442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3985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Complete the calculations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 </a:t>
                </a: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Double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Divide 3 by 1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3985706"/>
              </a:xfrm>
              <a:prstGeom prst="rect">
                <a:avLst/>
              </a:prstGeom>
              <a:blipFill>
                <a:blip r:embed="rId2"/>
                <a:stretch>
                  <a:fillRect l="-1679" t="-1682" b="-3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757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39857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Complete the calculations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   </a:t>
                </a: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 </a:t>
                </a:r>
                <a14:m>
                  <m:oMath xmlns:m="http://schemas.openxmlformats.org/officeDocument/2006/math">
                    <m:r>
                      <a:rPr kumimoji="0" lang="en-US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         </a:t>
                </a:r>
                <a:r>
                  <a:rPr kumimoji="0" lang="en-GB" sz="28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10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2"/>
                  <a:tabLst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Double 3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Divide 3 by 1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3985706"/>
              </a:xfrm>
              <a:prstGeom prst="rect">
                <a:avLst/>
              </a:prstGeom>
              <a:blipFill>
                <a:blip r:embed="rId5"/>
                <a:stretch>
                  <a:fillRect l="-1679" t="-1682" b="-3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551842" y="92326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42847" y="923261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0470" y="147984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42847" y="1479847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56060" y="3003846"/>
                <a:ext cx="15263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rgbClr val="5B9BD5">
                        <a:lumMod val="75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rgbClr val="5B9BD5">
                            <a:lumMod val="75000"/>
                          </a:srgb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dirty="0">
                    <a:solidFill>
                      <a:srgbClr val="5B9BD5">
                        <a:lumMod val="75000"/>
                      </a:srgbClr>
                    </a:solidFill>
                    <a:latin typeface="Calibri" panose="020F0502020204030204"/>
                  </a:rPr>
                  <a:t>3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5B9BD5">
                            <a:lumMod val="75000"/>
                          </a:srgb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5B9BD5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800" noProof="0" dirty="0">
                    <a:solidFill>
                      <a:srgbClr val="5B9BD5">
                        <a:lumMod val="75000"/>
                      </a:srgbClr>
                    </a:solidFill>
                    <a:latin typeface="Calibri" panose="020F0502020204030204"/>
                  </a:rPr>
                  <a:t>6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060" y="3003846"/>
                <a:ext cx="1526380" cy="523220"/>
              </a:xfrm>
              <a:prstGeom prst="rect">
                <a:avLst/>
              </a:prstGeom>
              <a:blipFill>
                <a:blip r:embed="rId6"/>
                <a:stretch>
                  <a:fillRect l="-8400" t="-11628" r="-6800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484117" y="37401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916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8674" y="587857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missing numbers.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085443" y="4516235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443" y="4516235"/>
                <a:ext cx="26084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124477" y="3741205"/>
                <a:ext cx="668711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+         +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+          + 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477" y="3741205"/>
                <a:ext cx="6687112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085288" y="376700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75620" y="454091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70696" y="454091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3593" y="376700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43308" y="376700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61939" y="374769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503773" y="454091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194864" y="3760186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64543" y="4521611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97171" y="374769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31483" y="374769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32127" y="4521611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33216" y="374087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29952" y="4521611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81486" y="2994196"/>
            <a:ext cx="5523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____ equal groups of ____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51408" y="28986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57185" y="289431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46" y="1213767"/>
            <a:ext cx="1220231" cy="148428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330" y="1195241"/>
            <a:ext cx="1220231" cy="148428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649" y="1178847"/>
            <a:ext cx="1220231" cy="148428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886" y="1172440"/>
            <a:ext cx="1220231" cy="148428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17" y="1146640"/>
            <a:ext cx="1220231" cy="1484281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4614822" y="374769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851220" y="3747698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91473" y="3728391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39395" y="3728391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085443" y="5256300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443" y="5256300"/>
                <a:ext cx="2608406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2275620" y="5280983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70696" y="5280983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03773" y="5280983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64543" y="526167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32127" y="526167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40076" y="526167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29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43" grpId="0"/>
      <p:bldP spid="44" grpId="0"/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7659" y="418855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number story matches the picture?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62158" y="3940567"/>
            <a:ext cx="309018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Whitney plants 2 pots of flowers with 3 flowers in each pot.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 plants 6 flowers altogether.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38970" y="3940567"/>
            <a:ext cx="309018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Whitney plants 3 pots of flowers with 2 flowers in each pot.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 plants 6 flowers altogether.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28674" y="3940567"/>
            <a:ext cx="3364503" cy="197981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01809" y="3940567"/>
            <a:ext cx="3364503" cy="197981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811724" y="917963"/>
            <a:ext cx="4200923" cy="1979812"/>
            <a:chOff x="2811724" y="917963"/>
            <a:chExt cx="4200923" cy="1979812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7199" y="917963"/>
              <a:ext cx="1605448" cy="1979812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1724" y="1257176"/>
              <a:ext cx="1140722" cy="1301387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3768" y="1364158"/>
              <a:ext cx="1140722" cy="1301387"/>
            </a:xfrm>
            <a:prstGeom prst="rect">
              <a:avLst/>
            </a:prstGeom>
          </p:spPr>
        </p:pic>
        <p:sp>
          <p:nvSpPr>
            <p:cNvPr id="41" name="Trapezoid 40"/>
            <p:cNvSpPr/>
            <p:nvPr/>
          </p:nvSpPr>
          <p:spPr>
            <a:xfrm rot="10800000">
              <a:off x="3133768" y="2163767"/>
              <a:ext cx="718457" cy="653143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6402" y="1257176"/>
              <a:ext cx="1140722" cy="1301387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4096" y="1324302"/>
              <a:ext cx="1140722" cy="1301387"/>
            </a:xfrm>
            <a:prstGeom prst="rect">
              <a:avLst/>
            </a:prstGeom>
          </p:spPr>
        </p:pic>
        <p:sp>
          <p:nvSpPr>
            <p:cNvPr id="44" name="Trapezoid 43"/>
            <p:cNvSpPr/>
            <p:nvPr/>
          </p:nvSpPr>
          <p:spPr>
            <a:xfrm rot="10800000">
              <a:off x="3968446" y="2163767"/>
              <a:ext cx="718457" cy="653143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954" y="1257176"/>
              <a:ext cx="1140722" cy="1301387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6998" y="1364158"/>
              <a:ext cx="1140722" cy="1301387"/>
            </a:xfrm>
            <a:prstGeom prst="rect">
              <a:avLst/>
            </a:prstGeom>
          </p:spPr>
        </p:pic>
        <p:sp>
          <p:nvSpPr>
            <p:cNvPr id="47" name="Trapezoid 46"/>
            <p:cNvSpPr/>
            <p:nvPr/>
          </p:nvSpPr>
          <p:spPr>
            <a:xfrm rot="10800000">
              <a:off x="4776998" y="2163767"/>
              <a:ext cx="718457" cy="653143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9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6039" y="2936054"/>
            <a:ext cx="747045" cy="74704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5658883" y="307874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691138" y="1600937"/>
            <a:ext cx="3609737" cy="1979812"/>
            <a:chOff x="-583410" y="1703287"/>
            <a:chExt cx="3609737" cy="1979812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752" y="2004790"/>
              <a:ext cx="1140722" cy="1301387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0879" y="1703287"/>
              <a:ext cx="1605448" cy="1979812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51" y="1839645"/>
              <a:ext cx="1140722" cy="1301387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83410" y="1907869"/>
              <a:ext cx="1140722" cy="1301387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9918" y="2042500"/>
              <a:ext cx="1140722" cy="1301387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88255" y="2239021"/>
              <a:ext cx="1140722" cy="1301387"/>
            </a:xfrm>
            <a:prstGeom prst="rect">
              <a:avLst/>
            </a:prstGeom>
          </p:spPr>
        </p:pic>
        <p:sp>
          <p:nvSpPr>
            <p:cNvPr id="59" name="Trapezoid 58"/>
            <p:cNvSpPr/>
            <p:nvPr/>
          </p:nvSpPr>
          <p:spPr>
            <a:xfrm rot="10800000">
              <a:off x="-219255" y="2950690"/>
              <a:ext cx="718457" cy="653143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678" y="2149482"/>
              <a:ext cx="1140722" cy="1301387"/>
            </a:xfrm>
            <a:prstGeom prst="rect">
              <a:avLst/>
            </a:prstGeom>
          </p:spPr>
        </p:pic>
        <p:sp>
          <p:nvSpPr>
            <p:cNvPr id="62" name="Trapezoid 61"/>
            <p:cNvSpPr/>
            <p:nvPr/>
          </p:nvSpPr>
          <p:spPr>
            <a:xfrm rot="10800000">
              <a:off x="790678" y="2949091"/>
              <a:ext cx="718457" cy="653143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075352" y="1144418"/>
                <a:ext cx="52868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    or   3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352" y="1144418"/>
                <a:ext cx="5286861" cy="646331"/>
              </a:xfrm>
              <a:prstGeom prst="rect">
                <a:avLst/>
              </a:prstGeom>
              <a:blipFill>
                <a:blip r:embed="rId9"/>
                <a:stretch>
                  <a:fillRect l="-3456" t="-1509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2152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0.13976 0.1048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 animBg="1"/>
      <p:bldP spid="50" grpId="0"/>
      <p:bldP spid="50" grpId="1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on the ‘Multiply by 3’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963251" y="643219"/>
                <a:ext cx="7100479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251" y="643219"/>
                <a:ext cx="7100479" cy="1077218"/>
              </a:xfrm>
              <a:prstGeom prst="rect">
                <a:avLst/>
              </a:prstGeom>
              <a:blipFill>
                <a:blip r:embed="rId5"/>
                <a:stretch>
                  <a:fillRect l="-2146" t="-6818" b="-18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/>
          <p:cNvSpPr/>
          <p:nvPr/>
        </p:nvSpPr>
        <p:spPr>
          <a:xfrm rot="21297685">
            <a:off x="1237776" y="56976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 rot="21297685">
            <a:off x="1237776" y="98160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 rot="21297685">
            <a:off x="1237776" y="1393440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932853" y="2144610"/>
                <a:ext cx="7100479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6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853" y="2144610"/>
                <a:ext cx="7100479" cy="1569660"/>
              </a:xfrm>
              <a:prstGeom prst="rect">
                <a:avLst/>
              </a:prstGeom>
              <a:blipFill>
                <a:blip r:embed="rId6"/>
                <a:stretch>
                  <a:fillRect l="-2146" t="-46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Oval 36"/>
          <p:cNvSpPr/>
          <p:nvPr/>
        </p:nvSpPr>
        <p:spPr>
          <a:xfrm rot="5400000">
            <a:off x="2050621" y="3902201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 rot="5400000">
            <a:off x="1649006" y="3902201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/>
          <p:cNvSpPr/>
          <p:nvPr/>
        </p:nvSpPr>
        <p:spPr>
          <a:xfrm rot="5400000">
            <a:off x="1252889" y="3902201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/>
          <p:cNvSpPr/>
          <p:nvPr/>
        </p:nvSpPr>
        <p:spPr>
          <a:xfrm rot="5400000">
            <a:off x="2049915" y="431314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 rot="5400000">
            <a:off x="1648300" y="431314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 rot="5400000">
            <a:off x="1252183" y="431314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 rot="5400000">
            <a:off x="2048451" y="472216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 rot="5400000">
            <a:off x="1646836" y="472216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/>
          <p:cNvSpPr/>
          <p:nvPr/>
        </p:nvSpPr>
        <p:spPr>
          <a:xfrm rot="5400000">
            <a:off x="1250719" y="472216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963252" y="4132138"/>
                <a:ext cx="7100479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252" y="4132138"/>
                <a:ext cx="7100479" cy="1077218"/>
              </a:xfrm>
              <a:prstGeom prst="rect">
                <a:avLst/>
              </a:prstGeom>
              <a:blipFill>
                <a:blip r:embed="rId7"/>
                <a:stretch>
                  <a:fillRect l="-2146" t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 flipV="1">
            <a:off x="5405853" y="1505554"/>
            <a:ext cx="2585123" cy="108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 flipH="1">
            <a:off x="5440925" y="1032532"/>
            <a:ext cx="618782" cy="83820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68173" y="1505554"/>
            <a:ext cx="39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76626" y="1512003"/>
            <a:ext cx="39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5410981" y="3068050"/>
            <a:ext cx="2585123" cy="108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Arc 62"/>
          <p:cNvSpPr/>
          <p:nvPr/>
        </p:nvSpPr>
        <p:spPr>
          <a:xfrm flipH="1">
            <a:off x="5446053" y="2595028"/>
            <a:ext cx="618782" cy="83820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73301" y="3068050"/>
            <a:ext cx="39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881754" y="3074499"/>
            <a:ext cx="39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Arc 65"/>
          <p:cNvSpPr/>
          <p:nvPr/>
        </p:nvSpPr>
        <p:spPr>
          <a:xfrm flipH="1">
            <a:off x="6077791" y="2595996"/>
            <a:ext cx="618782" cy="83820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13492" y="3075467"/>
            <a:ext cx="39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5340178" y="4910519"/>
            <a:ext cx="2585123" cy="108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Arc 68"/>
          <p:cNvSpPr/>
          <p:nvPr/>
        </p:nvSpPr>
        <p:spPr>
          <a:xfrm flipH="1">
            <a:off x="5375250" y="4437497"/>
            <a:ext cx="618782" cy="83820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02498" y="4910519"/>
            <a:ext cx="39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810951" y="4916968"/>
            <a:ext cx="39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Arc 71"/>
          <p:cNvSpPr/>
          <p:nvPr/>
        </p:nvSpPr>
        <p:spPr>
          <a:xfrm flipH="1">
            <a:off x="6006988" y="4438465"/>
            <a:ext cx="618782" cy="83820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442689" y="4917936"/>
            <a:ext cx="39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Arc 73"/>
          <p:cNvSpPr/>
          <p:nvPr/>
        </p:nvSpPr>
        <p:spPr>
          <a:xfrm flipH="1">
            <a:off x="6634046" y="4428159"/>
            <a:ext cx="618782" cy="838201"/>
          </a:xfrm>
          <a:prstGeom prst="arc">
            <a:avLst>
              <a:gd name="adj1" fmla="val 10692031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69747" y="4907630"/>
            <a:ext cx="393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5413577" y="510800"/>
            <a:ext cx="659577" cy="461665"/>
            <a:chOff x="5413577" y="510800"/>
            <a:chExt cx="659577" cy="461665"/>
          </a:xfrm>
        </p:grpSpPr>
        <p:sp>
          <p:nvSpPr>
            <p:cNvPr id="78" name="Rectangle 77"/>
            <p:cNvSpPr/>
            <p:nvPr/>
          </p:nvSpPr>
          <p:spPr>
            <a:xfrm>
              <a:off x="5413577" y="571240"/>
              <a:ext cx="646130" cy="3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45940" y="510800"/>
              <a:ext cx="527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404767" y="2090318"/>
            <a:ext cx="659577" cy="461665"/>
            <a:chOff x="5413577" y="510800"/>
            <a:chExt cx="659577" cy="461665"/>
          </a:xfrm>
        </p:grpSpPr>
        <p:sp>
          <p:nvSpPr>
            <p:cNvPr id="82" name="Rectangle 81"/>
            <p:cNvSpPr/>
            <p:nvPr/>
          </p:nvSpPr>
          <p:spPr>
            <a:xfrm>
              <a:off x="5413577" y="571240"/>
              <a:ext cx="646130" cy="3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545940" y="510800"/>
              <a:ext cx="527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036996" y="2090130"/>
            <a:ext cx="659577" cy="461665"/>
            <a:chOff x="5413577" y="510800"/>
            <a:chExt cx="659577" cy="461665"/>
          </a:xfrm>
        </p:grpSpPr>
        <p:sp>
          <p:nvSpPr>
            <p:cNvPr id="85" name="Rectangle 84"/>
            <p:cNvSpPr/>
            <p:nvPr/>
          </p:nvSpPr>
          <p:spPr>
            <a:xfrm>
              <a:off x="5413577" y="571240"/>
              <a:ext cx="646130" cy="3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545940" y="510800"/>
              <a:ext cx="527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377873" y="3879158"/>
            <a:ext cx="659577" cy="461665"/>
            <a:chOff x="5413577" y="510800"/>
            <a:chExt cx="659577" cy="461665"/>
          </a:xfrm>
        </p:grpSpPr>
        <p:sp>
          <p:nvSpPr>
            <p:cNvPr id="88" name="Rectangle 87"/>
            <p:cNvSpPr/>
            <p:nvPr/>
          </p:nvSpPr>
          <p:spPr>
            <a:xfrm>
              <a:off x="5413577" y="571240"/>
              <a:ext cx="646130" cy="3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545940" y="510800"/>
              <a:ext cx="527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023115" y="3879158"/>
            <a:ext cx="659577" cy="461665"/>
            <a:chOff x="5413577" y="510800"/>
            <a:chExt cx="659577" cy="461665"/>
          </a:xfrm>
        </p:grpSpPr>
        <p:sp>
          <p:nvSpPr>
            <p:cNvPr id="91" name="Rectangle 90"/>
            <p:cNvSpPr/>
            <p:nvPr/>
          </p:nvSpPr>
          <p:spPr>
            <a:xfrm>
              <a:off x="5413577" y="571240"/>
              <a:ext cx="646130" cy="3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545940" y="510800"/>
              <a:ext cx="527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668811" y="3879157"/>
            <a:ext cx="659577" cy="461665"/>
            <a:chOff x="5413577" y="510800"/>
            <a:chExt cx="659577" cy="461665"/>
          </a:xfrm>
        </p:grpSpPr>
        <p:sp>
          <p:nvSpPr>
            <p:cNvPr id="94" name="Rectangle 93"/>
            <p:cNvSpPr/>
            <p:nvPr/>
          </p:nvSpPr>
          <p:spPr>
            <a:xfrm>
              <a:off x="5413577" y="571240"/>
              <a:ext cx="646130" cy="360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545940" y="510800"/>
              <a:ext cx="5272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</p:grpSp>
      <p:sp>
        <p:nvSpPr>
          <p:cNvPr id="96" name="Oval 95"/>
          <p:cNvSpPr/>
          <p:nvPr/>
        </p:nvSpPr>
        <p:spPr>
          <a:xfrm rot="21297685">
            <a:off x="1233640" y="2135457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21297685">
            <a:off x="1233640" y="2547295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/>
          <p:cNvSpPr/>
          <p:nvPr/>
        </p:nvSpPr>
        <p:spPr>
          <a:xfrm rot="21297685">
            <a:off x="1233640" y="2959133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 rot="21297685">
            <a:off x="1665123" y="2135456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val 100"/>
          <p:cNvSpPr/>
          <p:nvPr/>
        </p:nvSpPr>
        <p:spPr>
          <a:xfrm rot="21297685">
            <a:off x="1665123" y="2547294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val 101"/>
          <p:cNvSpPr/>
          <p:nvPr/>
        </p:nvSpPr>
        <p:spPr>
          <a:xfrm rot="21297685">
            <a:off x="1665123" y="2959132"/>
            <a:ext cx="360000" cy="360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061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54" grpId="0" animBg="1"/>
      <p:bldP spid="55" grpId="0"/>
      <p:bldP spid="56" grpId="0"/>
      <p:bldP spid="63" grpId="0" animBg="1"/>
      <p:bldP spid="64" grpId="0"/>
      <p:bldP spid="65" grpId="0"/>
      <p:bldP spid="66" grpId="0" animBg="1"/>
      <p:bldP spid="67" grpId="0"/>
      <p:bldP spid="69" grpId="0" animBg="1"/>
      <p:bldP spid="70" grpId="0"/>
      <p:bldP spid="71" grpId="0"/>
      <p:bldP spid="72" grpId="0" animBg="1"/>
      <p:bldP spid="73" grpId="0"/>
      <p:bldP spid="74" grpId="0" animBg="1"/>
      <p:bldP spid="75" grpId="0"/>
      <p:bldP spid="96" grpId="0" animBg="1"/>
      <p:bldP spid="98" grpId="0" animBg="1"/>
      <p:bldP spid="99" grpId="0" animBg="1"/>
      <p:bldP spid="100" grpId="0" animBg="1"/>
      <p:bldP spid="101" grpId="0" animBg="1"/>
      <p:bldP spid="1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36306" y="1418181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Jack correct?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3462" y="5182866"/>
            <a:ext cx="747045" cy="74704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5536306" y="532555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334776"/>
            <a:ext cx="1448553" cy="17543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ounded Rectangular Callout 23"/>
              <p:cNvSpPr/>
              <p:nvPr/>
            </p:nvSpPr>
            <p:spPr>
              <a:xfrm>
                <a:off x="2547292" y="587089"/>
                <a:ext cx="5059692" cy="578882"/>
              </a:xfrm>
              <a:prstGeom prst="wedgeRoundRectCallout">
                <a:avLst>
                  <a:gd name="adj1" fmla="val -60988"/>
                  <a:gd name="adj2" fmla="val 24859"/>
                  <a:gd name="adj3" fmla="val 16667"/>
                </a:avLst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24" name="Rounded Rectangular Callout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92" y="587089"/>
                <a:ext cx="5059692" cy="578882"/>
              </a:xfrm>
              <a:prstGeom prst="wedgeRoundRectCallout">
                <a:avLst>
                  <a:gd name="adj1" fmla="val -60988"/>
                  <a:gd name="adj2" fmla="val 24859"/>
                  <a:gd name="adj3" fmla="val 16667"/>
                </a:avLst>
              </a:prstGeom>
              <a:blipFill>
                <a:blip r:embed="rId7"/>
                <a:stretch>
                  <a:fillRect t="-2000" b="-21000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1938784" y="2625912"/>
            <a:ext cx="784867" cy="1157732"/>
            <a:chOff x="1997752" y="4441371"/>
            <a:chExt cx="784867" cy="1157732"/>
          </a:xfrm>
        </p:grpSpPr>
        <p:sp>
          <p:nvSpPr>
            <p:cNvPr id="26" name="Oval 25"/>
            <p:cNvSpPr/>
            <p:nvPr/>
          </p:nvSpPr>
          <p:spPr>
            <a:xfrm>
              <a:off x="1997752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997752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997752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422619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2422619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422619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788518" y="2619031"/>
            <a:ext cx="784867" cy="1157732"/>
            <a:chOff x="1997752" y="4441371"/>
            <a:chExt cx="784867" cy="1157732"/>
          </a:xfrm>
        </p:grpSpPr>
        <p:sp>
          <p:nvSpPr>
            <p:cNvPr id="38" name="Oval 37"/>
            <p:cNvSpPr/>
            <p:nvPr/>
          </p:nvSpPr>
          <p:spPr>
            <a:xfrm>
              <a:off x="1997752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1997752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1997752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422619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2422619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2422619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632596" y="2625912"/>
            <a:ext cx="784867" cy="1157732"/>
            <a:chOff x="1997752" y="4441371"/>
            <a:chExt cx="784867" cy="1157732"/>
          </a:xfrm>
        </p:grpSpPr>
        <p:sp>
          <p:nvSpPr>
            <p:cNvPr id="45" name="Oval 44"/>
            <p:cNvSpPr/>
            <p:nvPr/>
          </p:nvSpPr>
          <p:spPr>
            <a:xfrm>
              <a:off x="1997752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1997752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1997752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2422619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422619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422619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482330" y="2619031"/>
            <a:ext cx="784867" cy="1157732"/>
            <a:chOff x="1997752" y="4441371"/>
            <a:chExt cx="784867" cy="1157732"/>
          </a:xfrm>
        </p:grpSpPr>
        <p:sp>
          <p:nvSpPr>
            <p:cNvPr id="57" name="Oval 56"/>
            <p:cNvSpPr/>
            <p:nvPr/>
          </p:nvSpPr>
          <p:spPr>
            <a:xfrm>
              <a:off x="1997752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1997752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1997752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2422619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2422619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422619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26408" y="2619031"/>
            <a:ext cx="784867" cy="1157732"/>
            <a:chOff x="1997752" y="4441371"/>
            <a:chExt cx="784867" cy="1157732"/>
          </a:xfrm>
        </p:grpSpPr>
        <p:sp>
          <p:nvSpPr>
            <p:cNvPr id="64" name="Oval 63"/>
            <p:cNvSpPr/>
            <p:nvPr/>
          </p:nvSpPr>
          <p:spPr>
            <a:xfrm>
              <a:off x="1997752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1997752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1997752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2422619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2422619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422619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176142" y="2612150"/>
            <a:ext cx="784867" cy="1157732"/>
            <a:chOff x="1997752" y="4441371"/>
            <a:chExt cx="784867" cy="1157732"/>
          </a:xfrm>
        </p:grpSpPr>
        <p:sp>
          <p:nvSpPr>
            <p:cNvPr id="76" name="Oval 75"/>
            <p:cNvSpPr/>
            <p:nvPr/>
          </p:nvSpPr>
          <p:spPr>
            <a:xfrm>
              <a:off x="1997752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1997752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1997752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2422619" y="4441371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2422619" y="4842986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2422619" y="5239103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176142" y="2612150"/>
            <a:ext cx="784867" cy="1157732"/>
            <a:chOff x="1997752" y="4441371"/>
            <a:chExt cx="784867" cy="1157732"/>
          </a:xfrm>
          <a:solidFill>
            <a:srgbClr val="FFFF00"/>
          </a:solidFill>
        </p:grpSpPr>
        <p:sp>
          <p:nvSpPr>
            <p:cNvPr id="83" name="Oval 82"/>
            <p:cNvSpPr/>
            <p:nvPr/>
          </p:nvSpPr>
          <p:spPr>
            <a:xfrm>
              <a:off x="1997752" y="4441371"/>
              <a:ext cx="360000" cy="36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1997752" y="4842986"/>
              <a:ext cx="360000" cy="36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1997752" y="5239103"/>
              <a:ext cx="360000" cy="36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2422619" y="4441371"/>
              <a:ext cx="360000" cy="36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2422619" y="4842986"/>
              <a:ext cx="360000" cy="36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2422619" y="5239103"/>
              <a:ext cx="360000" cy="360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58123" y="3866668"/>
                <a:ext cx="12689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123" y="3866668"/>
                <a:ext cx="1268945" cy="461665"/>
              </a:xfrm>
              <a:prstGeom prst="rect">
                <a:avLst/>
              </a:prstGeom>
              <a:blipFill>
                <a:blip r:embed="rId8"/>
                <a:stretch>
                  <a:fillRect l="-769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176142" y="3816926"/>
                <a:ext cx="12689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142" y="3816926"/>
                <a:ext cx="1268945" cy="461665"/>
              </a:xfrm>
              <a:prstGeom prst="rect">
                <a:avLst/>
              </a:prstGeom>
              <a:blipFill>
                <a:blip r:embed="rId9"/>
                <a:stretch>
                  <a:fillRect l="-721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>
            <a:off x="2029127" y="4065367"/>
            <a:ext cx="1328996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417463" y="4065367"/>
            <a:ext cx="163929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902374" y="2178322"/>
                <a:ext cx="12689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12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</a:t>
                </a: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374" y="2178322"/>
                <a:ext cx="1268945" cy="461665"/>
              </a:xfrm>
              <a:prstGeom prst="rect">
                <a:avLst/>
              </a:prstGeom>
              <a:blipFill>
                <a:blip r:embed="rId10"/>
                <a:stretch>
                  <a:fillRect l="-7212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Straight Arrow Connector 91"/>
          <p:cNvCxnSpPr/>
          <p:nvPr/>
        </p:nvCxnSpPr>
        <p:spPr>
          <a:xfrm flipH="1">
            <a:off x="1981370" y="2377021"/>
            <a:ext cx="1921004" cy="215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961714" y="2377021"/>
            <a:ext cx="199929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8092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0" grpId="0"/>
      <p:bldP spid="50" grpId="1"/>
      <p:bldP spid="24" grpId="0" animBg="1"/>
      <p:bldP spid="8" grpId="0"/>
      <p:bldP spid="89" grpId="0"/>
      <p:bldP spid="9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14.3|4.2|3.2|5.6|1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0.6|23.6|9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6.6|2.3|7.5|15.2|1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9.4|2.9|11.7|3.4|7.8|7.4|1.9|0.8|3.4|1|5|7.7|13.8|2.2|0.6|0.7|3.1|0.9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8|2.4|12.4|1.3|7.6|17.5|6.6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3.6|1.5|0.8|0.8|0.9|1|1.8|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1.1|7.7|0.5|1.6|0.4|1.7|0.5|1.4|0.4|1.5|0.4|1.7|0.5|6.9|6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5.4|11.5|9.1|2.4|4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3.2|6.7|2.9|0.8|0.5|0.3|0.4|0.4|0.4|0.5|0.4|0.4|0.5|0.4|0.6|0.5|0.5|7.3|0.7|0.7|0.6|0.7|0.8|0.8|0.7|12.1|9.3|5.8|4.4|0.8|0.7|0.8|0.6|0.7|0.8|0.7|0.8|0.6|0.8|0.7|0.6|0.8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F74D80-BD60-45EC-9E52-7D38BA7C4D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522d4c35-b548-4432-90ae-af4376e1c4b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21486</TotalTime>
  <Words>459</Words>
  <Application>Microsoft Office PowerPoint</Application>
  <PresentationFormat>On-screen Show (4:3)</PresentationFormat>
  <Paragraphs>161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 1 on the ‘Multiply by 3’ worksheet</vt:lpstr>
      <vt:lpstr>PowerPoint Presentation</vt:lpstr>
      <vt:lpstr>PowerPoint Presentation</vt:lpstr>
      <vt:lpstr>Have a go at the rest of the ‘Multiply by 3’ worksheet</vt:lpstr>
      <vt:lpstr>PowerPoint Presentation</vt:lpstr>
      <vt:lpstr>PowerPoint Presentation</vt:lpstr>
      <vt:lpstr>Have a go at questions  1 – 3 on the ‘Divide by 3’ worksheet</vt:lpstr>
      <vt:lpstr>PowerPoint Presentation</vt:lpstr>
      <vt:lpstr>PowerPoint Presentation</vt:lpstr>
      <vt:lpstr>Have a go at the rest of the ‘Divide by 3’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Richardson</cp:lastModifiedBy>
  <cp:revision>248</cp:revision>
  <dcterms:created xsi:type="dcterms:W3CDTF">2019-07-05T11:02:13Z</dcterms:created>
  <dcterms:modified xsi:type="dcterms:W3CDTF">2020-11-16T19:09:10Z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