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8"/>
  </p:notesMasterIdLst>
  <p:sldIdLst>
    <p:sldId id="272" r:id="rId13"/>
    <p:sldId id="294" r:id="rId14"/>
    <p:sldId id="287" r:id="rId15"/>
    <p:sldId id="273" r:id="rId16"/>
    <p:sldId id="285" r:id="rId17"/>
    <p:sldId id="291" r:id="rId18"/>
    <p:sldId id="260" r:id="rId19"/>
    <p:sldId id="258" r:id="rId20"/>
    <p:sldId id="282" r:id="rId21"/>
    <p:sldId id="288" r:id="rId22"/>
    <p:sldId id="283" r:id="rId23"/>
    <p:sldId id="292" r:id="rId24"/>
    <p:sldId id="277" r:id="rId25"/>
    <p:sldId id="29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7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6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4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94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6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whiterosemaths.com/wp-content/uploads/2019/10/Y4-Autumn-Block-4-WO6-Divide-by-1-and-itself-2019.pdf" TargetMode="External"/><Relationship Id="rId2" Type="http://schemas.openxmlformats.org/officeDocument/2006/relationships/hyperlink" Target="https://vimeo.com/478511830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9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18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09265-2B68-446B-84AC-EDF70E13F2F4}"/>
              </a:ext>
            </a:extLst>
          </p:cNvPr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 can divide a number by 1 and itself.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Click on the blue arrow for the video.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Click on the red arrow for the worksheet.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hlinkClick r:id="rId2"/>
            <a:extLst>
              <a:ext uri="{FF2B5EF4-FFF2-40B4-BE49-F238E27FC236}">
                <a16:creationId xmlns:a16="http://schemas.microsoft.com/office/drawing/2014/main" id="{6272A1DD-95CE-4A66-9E29-20FECB3F5826}"/>
              </a:ext>
            </a:extLst>
          </p:cNvPr>
          <p:cNvSpPr/>
          <p:nvPr/>
        </p:nvSpPr>
        <p:spPr>
          <a:xfrm>
            <a:off x="2266682" y="1931831"/>
            <a:ext cx="3090929" cy="759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3"/>
            <a:extLst>
              <a:ext uri="{FF2B5EF4-FFF2-40B4-BE49-F238E27FC236}">
                <a16:creationId xmlns:a16="http://schemas.microsoft.com/office/drawing/2014/main" id="{D1DBC821-2B39-48AE-BC13-706A195E26B8}"/>
              </a:ext>
            </a:extLst>
          </p:cNvPr>
          <p:cNvSpPr/>
          <p:nvPr/>
        </p:nvSpPr>
        <p:spPr>
          <a:xfrm>
            <a:off x="2266682" y="3908813"/>
            <a:ext cx="3090929" cy="759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8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37520" y="3198555"/>
            <a:ext cx="4822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do you notice?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09742" y="688570"/>
                <a:ext cx="22410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000" dirty="0"/>
                  <a:t>3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/>
                  <a:t> 3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/>
                  <a:t> 1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42" y="688570"/>
                <a:ext cx="2241052" cy="707886"/>
              </a:xfrm>
              <a:prstGeom prst="rect">
                <a:avLst/>
              </a:prstGeom>
              <a:blipFill>
                <a:blip r:embed="rId5"/>
                <a:stretch>
                  <a:fillRect l="-9783" t="-15517" r="-5978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309742" y="1833036"/>
                <a:ext cx="24073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000" dirty="0"/>
                  <a:t>4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/>
                  <a:t> 4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/>
                  <a:t> 1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42" y="1833036"/>
                <a:ext cx="2407307" cy="707886"/>
              </a:xfrm>
              <a:prstGeom prst="rect">
                <a:avLst/>
              </a:prstGeom>
              <a:blipFill>
                <a:blip r:embed="rId6"/>
                <a:stretch>
                  <a:fillRect l="-9114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689463" y="4081411"/>
            <a:ext cx="6919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 number is being divided by itself.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02854" y="4757031"/>
            <a:ext cx="302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The answer is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57358" y="2013173"/>
                <a:ext cx="224105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3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58" y="2013173"/>
                <a:ext cx="2241052" cy="584775"/>
              </a:xfrm>
              <a:prstGeom prst="rect">
                <a:avLst/>
              </a:prstGeom>
              <a:blipFill>
                <a:blip r:embed="rId5"/>
                <a:stretch>
                  <a:fillRect l="-708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70472" y="3719361"/>
                <a:ext cx="240730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472" y="3719361"/>
                <a:ext cx="2407307" cy="584775"/>
              </a:xfrm>
              <a:prstGeom prst="rect">
                <a:avLst/>
              </a:prstGeom>
              <a:blipFill>
                <a:blip r:embed="rId6"/>
                <a:stretch>
                  <a:fillRect l="-658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057358" y="603226"/>
                <a:ext cx="240730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58" y="603226"/>
                <a:ext cx="2407307" cy="584775"/>
              </a:xfrm>
              <a:prstGeom prst="rect">
                <a:avLst/>
              </a:prstGeom>
              <a:blipFill>
                <a:blip r:embed="rId7"/>
                <a:stretch>
                  <a:fillRect l="-658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" y="4557152"/>
            <a:ext cx="1137679" cy="160743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815054" y="4888494"/>
            <a:ext cx="4821382" cy="1073974"/>
          </a:xfrm>
          <a:prstGeom prst="wedgeRoundRectCallout">
            <a:avLst>
              <a:gd name="adj1" fmla="val -64798"/>
              <a:gd name="adj2" fmla="val 11651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 you divide a number by itself, the answer is 1</a:t>
            </a:r>
          </a:p>
        </p:txBody>
      </p:sp>
      <p:sp>
        <p:nvSpPr>
          <p:cNvPr id="4" name="Oval 3"/>
          <p:cNvSpPr/>
          <p:nvPr/>
        </p:nvSpPr>
        <p:spPr>
          <a:xfrm>
            <a:off x="1052945" y="692727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648949" y="695648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47559" y="564849"/>
            <a:ext cx="1296877" cy="707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099474" y="3503917"/>
            <a:ext cx="2338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is 1 group of 4 in 4</a:t>
            </a:r>
            <a:endParaRPr lang="en-GB" sz="2800" dirty="0"/>
          </a:p>
        </p:txBody>
      </p:sp>
      <p:sp>
        <p:nvSpPr>
          <p:cNvPr id="47" name="Oval 46"/>
          <p:cNvSpPr/>
          <p:nvPr/>
        </p:nvSpPr>
        <p:spPr>
          <a:xfrm>
            <a:off x="1052945" y="3523771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648949" y="3523771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947559" y="3394433"/>
            <a:ext cx="1296877" cy="1205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052945" y="4061800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1648949" y="4061800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947559" y="1730886"/>
            <a:ext cx="1296877" cy="1205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052945" y="1851656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648949" y="1851656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052945" y="2389685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3099474" y="441738"/>
            <a:ext cx="2338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is 1 group of 2 in 2</a:t>
            </a:r>
            <a:endParaRPr lang="en-GB" sz="2800" dirty="0"/>
          </a:p>
        </p:txBody>
      </p:sp>
      <p:sp>
        <p:nvSpPr>
          <p:cNvPr id="64" name="Rectangle 63"/>
          <p:cNvSpPr/>
          <p:nvPr/>
        </p:nvSpPr>
        <p:spPr>
          <a:xfrm>
            <a:off x="3099473" y="1797729"/>
            <a:ext cx="2338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is 1 group of 3 in 3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1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0" grpId="0"/>
      <p:bldP spid="3" grpId="0" animBg="1"/>
      <p:bldP spid="5" grpId="0" animBg="1"/>
      <p:bldP spid="35" grpId="0"/>
      <p:bldP spid="47" grpId="0" animBg="1"/>
      <p:bldP spid="48" grpId="0" animBg="1"/>
      <p:bldP spid="49" grpId="0" animBg="1"/>
      <p:bldP spid="52" grpId="0" animBg="1"/>
      <p:bldP spid="53" grpId="0" animBg="1"/>
      <p:bldP spid="41" grpId="0" animBg="1"/>
      <p:bldP spid="54" grpId="0" animBg="1"/>
      <p:bldP spid="55" grpId="0" animBg="1"/>
      <p:bldP spid="56" grpId="0" animBg="1"/>
      <p:bldP spid="58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67633-EEDD-42BD-BB66-34B4A8D5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2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11432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744" y="638845"/>
                <a:ext cx="25463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9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/>
                  <a:t> 1 </a:t>
                </a:r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/>
                  <a:t> 3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44" y="638845"/>
                <a:ext cx="2546379" cy="646331"/>
              </a:xfrm>
              <a:prstGeom prst="rect">
                <a:avLst/>
              </a:prstGeom>
              <a:blipFill>
                <a:blip r:embed="rId5"/>
                <a:stretch>
                  <a:fillRect l="-7434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1630185" y="1589245"/>
            <a:ext cx="4379499" cy="1397727"/>
          </a:xfrm>
          <a:prstGeom prst="wedgeRoundRectCallout">
            <a:avLst>
              <a:gd name="adj1" fmla="val 62367"/>
              <a:gd name="adj2" fmla="val 3276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only need to divide 9 by 3 to calculate the answer. </a:t>
            </a:r>
          </a:p>
        </p:txBody>
      </p:sp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69" y="1794504"/>
            <a:ext cx="1166676" cy="1724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0185" y="3291040"/>
            <a:ext cx="486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Do you agree?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8144" y="423733"/>
            <a:ext cx="681462" cy="681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0192" y="547702"/>
            <a:ext cx="200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5" y="4031368"/>
            <a:ext cx="1137679" cy="160743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815054" y="4208362"/>
            <a:ext cx="4821382" cy="1430437"/>
          </a:xfrm>
          <a:prstGeom prst="wedgeRoundRectCallout">
            <a:avLst>
              <a:gd name="adj1" fmla="val -64798"/>
              <a:gd name="adj2" fmla="val 11651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 you divide by 1, the number remains the same.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172" y="622197"/>
            <a:ext cx="96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3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5" y="334776"/>
            <a:ext cx="1137679" cy="160743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815054" y="522205"/>
            <a:ext cx="4821382" cy="2331831"/>
          </a:xfrm>
          <a:prstGeom prst="wedgeRoundRectCallout">
            <a:avLst>
              <a:gd name="adj1" fmla="val -63936"/>
              <a:gd name="adj2" fmla="val -21027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 you divide by 1, the number remains the same.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When you divide a number by itself, the answer is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855" y="3199512"/>
            <a:ext cx="4866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Complete the fact family.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39022" y="3849731"/>
                <a:ext cx="48668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7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1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22" y="3849731"/>
                <a:ext cx="486689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99728" y="4325133"/>
                <a:ext cx="48668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28" y="4325133"/>
                <a:ext cx="4866890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99728" y="4809458"/>
                <a:ext cx="48668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28" y="4809458"/>
                <a:ext cx="4866890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99728" y="5313229"/>
                <a:ext cx="48668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__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28" y="5313229"/>
                <a:ext cx="4866890" cy="523220"/>
              </a:xfrm>
              <a:prstGeom prst="rect">
                <a:avLst/>
              </a:prstGeom>
              <a:blipFill>
                <a:blip r:embed="rId9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46762" y="4295961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0318" y="4295961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7526" y="4295961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6762" y="4780286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0318" y="4780286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7526" y="4780286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6762" y="5305125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0318" y="5305125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17526" y="5305125"/>
            <a:ext cx="4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8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  <p:bldP spid="16" grpId="0"/>
      <p:bldP spid="17" grpId="0"/>
      <p:bldP spid="19" grpId="0"/>
      <p:bldP spid="20" grpId="0"/>
      <p:bldP spid="4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67633-EEDD-42BD-BB66-34B4A8D5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34407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many groups of 5 are in 25?</a:t>
                </a:r>
              </a:p>
              <a:p>
                <a:pPr marL="514350" indent="-514350">
                  <a:buAutoNum type="arabicParenR" startAt="3"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Write two divisions using the multiplication fact 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blipFill>
                <a:blip r:embed="rId2"/>
                <a:stretch>
                  <a:fillRect l="-1707" t="-1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66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many groups of 5 are in 25?</a:t>
                </a:r>
              </a:p>
              <a:p>
                <a:pPr marL="514350" indent="-514350">
                  <a:buAutoNum type="arabicParenR" startAt="3"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Write two divisions using the multiplication fact 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A09265-2B68-446B-84AC-EDF70E13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970318"/>
              </a:xfrm>
              <a:prstGeom prst="rect">
                <a:avLst/>
              </a:prstGeom>
              <a:blipFill>
                <a:blip r:embed="rId5"/>
                <a:stretch>
                  <a:fillRect l="-1707" t="-1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05204" y="33477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accent1"/>
                </a:solidFill>
              </a:rPr>
              <a:t>12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22" y="118161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3531" y="202844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1622" y="3989849"/>
                <a:ext cx="18074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</a:t>
                </a:r>
              </a:p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22" y="3989849"/>
                <a:ext cx="1807469" cy="954107"/>
              </a:xfrm>
              <a:prstGeom prst="rect">
                <a:avLst/>
              </a:prstGeom>
              <a:blipFill>
                <a:blip r:embed="rId6"/>
                <a:stretch>
                  <a:fillRect l="-7095" t="-6410" r="-8446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305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92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26614" y="453135"/>
                <a:ext cx="24073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/>
                  <a:t>6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/>
                  <a:t> 1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14" y="453135"/>
                <a:ext cx="2407307" cy="769441"/>
              </a:xfrm>
              <a:prstGeom prst="rect">
                <a:avLst/>
              </a:prstGeom>
              <a:blipFill>
                <a:blip r:embed="rId5"/>
                <a:stretch>
                  <a:fillRect l="-10127"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416826" y="1435565"/>
            <a:ext cx="1535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Sharing</a:t>
            </a:r>
            <a:endParaRPr lang="en-GB" sz="3200" u="sng" dirty="0"/>
          </a:p>
        </p:txBody>
      </p:sp>
      <p:sp>
        <p:nvSpPr>
          <p:cNvPr id="19" name="Rectangle 18"/>
          <p:cNvSpPr/>
          <p:nvPr/>
        </p:nvSpPr>
        <p:spPr>
          <a:xfrm>
            <a:off x="5651002" y="1434251"/>
            <a:ext cx="1743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Grouping</a:t>
            </a:r>
            <a:endParaRPr lang="en-GB" sz="3200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5" y="2001178"/>
            <a:ext cx="1105030" cy="8125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30" y="2001178"/>
            <a:ext cx="1105030" cy="8125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9" y="2001178"/>
            <a:ext cx="1105030" cy="8125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5" y="2559839"/>
            <a:ext cx="1105030" cy="812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30" y="2559839"/>
            <a:ext cx="1105030" cy="8125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9" y="2559839"/>
            <a:ext cx="1105030" cy="8125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4356" y="3521908"/>
            <a:ext cx="2632364" cy="243318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24" y="3793704"/>
            <a:ext cx="1196968" cy="4596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68" y="3793703"/>
            <a:ext cx="1196968" cy="4596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24" y="4560761"/>
            <a:ext cx="1196968" cy="4596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68" y="4560760"/>
            <a:ext cx="1196968" cy="4596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24" y="5327817"/>
            <a:ext cx="1196968" cy="4596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68" y="5327816"/>
            <a:ext cx="1196968" cy="4596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77" y="2001178"/>
            <a:ext cx="1105030" cy="8125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92" y="2001178"/>
            <a:ext cx="1105030" cy="8125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21" y="2001178"/>
            <a:ext cx="1105030" cy="8125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77" y="2559839"/>
            <a:ext cx="1105030" cy="8125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92" y="2559839"/>
            <a:ext cx="1105030" cy="8125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21" y="2559839"/>
            <a:ext cx="1105030" cy="8125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77" y="3440847"/>
            <a:ext cx="1105030" cy="8125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78" y="3440847"/>
            <a:ext cx="1105030" cy="8125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7" y="5022122"/>
            <a:ext cx="1105030" cy="8125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52" y="4240741"/>
            <a:ext cx="1105030" cy="8125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2" y="4253368"/>
            <a:ext cx="1105030" cy="8125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2" y="5016820"/>
            <a:ext cx="1105030" cy="8125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190851" y="453135"/>
            <a:ext cx="2407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6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1667 0.249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4323 0.24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13854 0.341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1875 0.248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06041 0.34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3941 0.34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 animBg="1"/>
      <p:bldP spid="57" grpId="0"/>
      <p:bldP spid="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71" y="4156488"/>
            <a:ext cx="1196968" cy="45966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73" y="3503349"/>
            <a:ext cx="1196968" cy="4596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37" y="3473874"/>
            <a:ext cx="1196968" cy="459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26614" y="453135"/>
                <a:ext cx="24073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/>
                  <a:t>8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/>
                  <a:t> 1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14" y="453135"/>
                <a:ext cx="2407307" cy="769441"/>
              </a:xfrm>
              <a:prstGeom prst="rect">
                <a:avLst/>
              </a:prstGeom>
              <a:blipFill>
                <a:blip r:embed="rId6"/>
                <a:stretch>
                  <a:fillRect l="-10127"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416826" y="1435565"/>
            <a:ext cx="1535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Sharing</a:t>
            </a:r>
            <a:endParaRPr lang="en-GB" sz="3200" u="sng" dirty="0"/>
          </a:p>
        </p:txBody>
      </p:sp>
      <p:sp>
        <p:nvSpPr>
          <p:cNvPr id="19" name="Rectangle 18"/>
          <p:cNvSpPr/>
          <p:nvPr/>
        </p:nvSpPr>
        <p:spPr>
          <a:xfrm>
            <a:off x="5651002" y="1434251"/>
            <a:ext cx="1743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Grouping</a:t>
            </a:r>
            <a:endParaRPr lang="en-GB" sz="3200" u="sn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5" y="2001178"/>
            <a:ext cx="1105030" cy="8125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30" y="2001178"/>
            <a:ext cx="1105030" cy="8125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9" y="2001178"/>
            <a:ext cx="1105030" cy="8125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5" y="2559839"/>
            <a:ext cx="1105030" cy="812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30" y="2559839"/>
            <a:ext cx="1105030" cy="8125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9" y="2559839"/>
            <a:ext cx="1105030" cy="8125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4356" y="3521908"/>
            <a:ext cx="2632364" cy="243318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25" y="4256075"/>
            <a:ext cx="1196968" cy="4580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81" y="5023132"/>
            <a:ext cx="1196968" cy="4580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25" y="5023131"/>
            <a:ext cx="1196968" cy="4580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5" y="1915879"/>
            <a:ext cx="1105030" cy="8125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30" y="1915879"/>
            <a:ext cx="1105030" cy="8125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59" y="1915879"/>
            <a:ext cx="1105030" cy="8125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5" y="2474540"/>
            <a:ext cx="1105030" cy="8125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30" y="2474540"/>
            <a:ext cx="1105030" cy="8125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59" y="2474540"/>
            <a:ext cx="1105030" cy="8125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50" y="3148464"/>
            <a:ext cx="1105030" cy="8125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57" y="3173041"/>
            <a:ext cx="1105030" cy="8125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29" y="4689150"/>
            <a:ext cx="1105030" cy="8125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78" y="3813569"/>
            <a:ext cx="1105030" cy="8125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73" y="3911105"/>
            <a:ext cx="1105030" cy="8125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29" y="4689150"/>
            <a:ext cx="1105030" cy="8125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190851" y="453135"/>
            <a:ext cx="2407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8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56" y="2001178"/>
            <a:ext cx="1105030" cy="8125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56" y="2559839"/>
            <a:ext cx="1105030" cy="8125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81" y="5740390"/>
            <a:ext cx="1196968" cy="4580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25" y="5740389"/>
            <a:ext cx="1196968" cy="4580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34" y="5408876"/>
            <a:ext cx="1105030" cy="81252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27" y="5464187"/>
            <a:ext cx="1105030" cy="8125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22" y="1915879"/>
            <a:ext cx="1105030" cy="8125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22" y="2474540"/>
            <a:ext cx="1105030" cy="8125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8144" y="423733"/>
            <a:ext cx="681462" cy="68146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910192" y="547702"/>
            <a:ext cx="200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6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1667 0.249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4323 0.243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16649 0.33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6615 0.314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9097 0.260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06944 0.34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757 0.381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08715 0.3268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 animBg="1"/>
      <p:bldP spid="57" grpId="0"/>
      <p:bldP spid="57" grpId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D67633-EEDD-42BD-BB66-34B4A8D5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2" y="1989208"/>
            <a:ext cx="5703912" cy="3005873"/>
          </a:xfrm>
        </p:spPr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88107" y="504303"/>
            <a:ext cx="5044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Here is a bunch of 4 bananas.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7001">
            <a:off x="6035084" y="382171"/>
            <a:ext cx="1322421" cy="145832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88107" y="1046917"/>
            <a:ext cx="5044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bananas are shared between 4 children.</a:t>
            </a:r>
          </a:p>
        </p:txBody>
      </p:sp>
      <p:pic>
        <p:nvPicPr>
          <p:cNvPr id="36" name="Picture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14" y="1907894"/>
            <a:ext cx="1241638" cy="1754315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60" y="2278439"/>
            <a:ext cx="1116010" cy="815063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2119" y="1854737"/>
            <a:ext cx="1176632" cy="1662468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7" y="2201863"/>
            <a:ext cx="1325711" cy="9682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8" y="2850825"/>
            <a:ext cx="1242874" cy="1417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4806" y="4325025"/>
            <a:ext cx="9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7442" y="4322474"/>
            <a:ext cx="9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39552" y="4325024"/>
                <a:ext cx="905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2" y="4325024"/>
                <a:ext cx="905739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08373" y="4330262"/>
                <a:ext cx="905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73" y="4330262"/>
                <a:ext cx="90573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475426" y="4330262"/>
            <a:ext cx="9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3557" y="5157188"/>
            <a:ext cx="262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Number of bananas altogether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12652" y="5166745"/>
            <a:ext cx="20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Number of children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23006" y="5157187"/>
            <a:ext cx="25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Number of bananas per child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93" y="2850825"/>
            <a:ext cx="1242874" cy="1417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68" y="2850825"/>
            <a:ext cx="1242874" cy="14179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72" y="2822039"/>
            <a:ext cx="1242874" cy="1417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59" grpId="0"/>
      <p:bldP spid="60" grpId="0"/>
      <p:bldP spid="61" grpId="0"/>
      <p:bldP spid="62" grpId="0"/>
      <p:bldP spid="63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88107" y="504303"/>
            <a:ext cx="5044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Here is a bag of 3 apples.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108" y="1046917"/>
            <a:ext cx="4822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apples are shared between 3 children. </a:t>
            </a:r>
          </a:p>
        </p:txBody>
      </p:sp>
      <p:pic>
        <p:nvPicPr>
          <p:cNvPr id="36" name="Picture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29" y="1940949"/>
            <a:ext cx="1241638" cy="1754315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534" y="1887792"/>
            <a:ext cx="1176632" cy="1662468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22" y="2234918"/>
            <a:ext cx="1325711" cy="968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4806" y="4325025"/>
            <a:ext cx="9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7442" y="4322474"/>
            <a:ext cx="9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39552" y="4325024"/>
                <a:ext cx="905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2" y="4325024"/>
                <a:ext cx="90573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08373" y="4330262"/>
                <a:ext cx="905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73" y="4330262"/>
                <a:ext cx="90573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475426" y="4330262"/>
            <a:ext cx="9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3557" y="5157188"/>
            <a:ext cx="262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Number of apples altogether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12652" y="5166745"/>
            <a:ext cx="20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Number of children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23006" y="5157187"/>
            <a:ext cx="25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Number of apples per child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88" y="447121"/>
            <a:ext cx="1253107" cy="15242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32" y="3351523"/>
            <a:ext cx="777013" cy="7462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46" y="3351523"/>
            <a:ext cx="777013" cy="7462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3351523"/>
            <a:ext cx="777013" cy="746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2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59" grpId="0"/>
      <p:bldP spid="60" grpId="0"/>
      <p:bldP spid="61" grpId="0"/>
      <p:bldP spid="62" grpId="0"/>
      <p:bldP spid="63" grpId="0"/>
      <p:bldP spid="67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6|6.9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7.5|4.6|5.3|1.4|1.3|1.2|1.1|1.3|5.7|4.4|3.4|19.2|4.9|1.3|0.8|0.8|0.7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6|2.1|17.7|3.6|2.1|0.5|0.3|0.3|0.3|0.3|0.3|0.7|5.1|12.2|10.1|0.4|0.5|0.5|0.5|0.4|0.5|0.5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1.1|0.7|0.8|0.7|0.7|5.5|1.7|3.9|1.2|1.7|2.4|2.2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5|0.8|0.5|0.6|0.6|2.2|1.2|1.9|0.5|1.2|1.4|1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5|3.5|4.1|6.4|1.6|2.6|4.6|8|1.4|2.5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0|1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7|2.4|11|12.8|1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F77D2-95CD-47A8-A4A6-FD6F21D4D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7711CD-1AE6-475E-827E-CD32B5B2A836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522d4c35-b548-4432-90ae-af4376e1c4b4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23281</TotalTime>
  <Words>394</Words>
  <Application>Microsoft Office PowerPoint</Application>
  <PresentationFormat>On-screen Show (4:3)</PresentationFormat>
  <Paragraphs>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PowerPoint Presentation</vt:lpstr>
      <vt:lpstr>Have a go at questions  2 –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Richardson</cp:lastModifiedBy>
  <cp:revision>146</cp:revision>
  <dcterms:created xsi:type="dcterms:W3CDTF">2019-07-05T11:02:13Z</dcterms:created>
  <dcterms:modified xsi:type="dcterms:W3CDTF">2020-11-15T20:07:18Z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