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EF1E2-ADDC-4E57-8E47-F6FC60AE36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BCC314-D997-407E-BD66-4D64C9231B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B1241-81EB-4112-B520-DD05FB7DA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066C3-EE69-4F83-B0BE-49DAA543909A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4932E-8B32-4C20-BA06-607529922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89C1E-721E-408D-9EAA-F10D59921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50C4-5B1F-4803-95AE-2CEBE8509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753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82A03-C7E7-4AEA-84CC-309DDFD95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A5CF6D-5534-4FE4-97B0-2EDCEA16AC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8443F-1885-434B-8966-BF9E27493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066C3-EE69-4F83-B0BE-49DAA543909A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C3F92-D72B-4D00-8081-E7FC0482D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8D580-6D49-45AD-8310-31411295F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50C4-5B1F-4803-95AE-2CEBE8509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26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09B917-715A-411B-A14B-A4A6AE5CCF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889D7F-56A1-4F3A-9F3E-E865303BDC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18BFB-91E4-4682-8608-05B26FFDE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066C3-EE69-4F83-B0BE-49DAA543909A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6888F-3583-4D0A-96A8-57A301109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A5F26-B12B-4BC6-9EE6-76216A3D5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50C4-5B1F-4803-95AE-2CEBE8509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47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16516-6823-4BED-A7C6-86A083F0E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806A2-E054-4170-9A1F-B5B541F5C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1DE95-4481-48CF-BC63-5CB7D39F6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066C3-EE69-4F83-B0BE-49DAA543909A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30574-6E0A-4697-B6DA-4D1A32D78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0A157-EEB0-4466-825E-055288F8F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50C4-5B1F-4803-95AE-2CEBE8509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987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6A5E8-5848-4648-AC39-5BBCBF479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25F6F7-C3F2-4B34-B021-28AF30D6D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14945F-960D-4A35-8846-13DEEECE2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066C3-EE69-4F83-B0BE-49DAA543909A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1E1BD-2393-48DF-9580-714A3F633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76208-95BA-46A3-AE0F-0753090DA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50C4-5B1F-4803-95AE-2CEBE8509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575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07C5A-1DB0-4338-ADE3-070BF74D9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05698-EEDE-4C2E-8F1B-630ADC4F73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452BB8-C11B-49B4-A0F8-8EB64D1727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82FBCC-6652-4314-861D-4D1C1484E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066C3-EE69-4F83-B0BE-49DAA543909A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118E85-B19B-4A99-B6F8-876B43139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55A0A8-1986-4A47-92E9-88BD5B6AE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50C4-5B1F-4803-95AE-2CEBE8509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45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F475D-7D96-4A9F-993D-B000BC930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13A546-F930-488B-BACD-D4A7C48D9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721DDB-0038-4F39-9B2A-C9FE66B20F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DA2A2C-414D-411A-8CA1-4BABB01268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E03006-FE7A-42E1-A4F6-D0C2BCC7B0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3B2DFE-A301-43B6-803A-ADAB2B321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066C3-EE69-4F83-B0BE-49DAA543909A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DBB714-CACD-40B4-B163-277C7551B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652751-1173-417A-AFA3-F17886DAA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50C4-5B1F-4803-95AE-2CEBE8509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163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A721F-4A29-4CF6-9D92-8E049220B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7E3DE3-8E4E-4A46-8DE8-145ACED30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066C3-EE69-4F83-B0BE-49DAA543909A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F03FD3-EA77-4395-9BBD-FA6693672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2502B3-C630-4DEB-8658-0893F983B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50C4-5B1F-4803-95AE-2CEBE8509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92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174484-BF06-418D-AF58-1F3F5BAAC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066C3-EE69-4F83-B0BE-49DAA543909A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1919DA-2533-46B4-89FB-3FCED1FFF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4AAB35-3B74-4A04-B7CB-E11A72E7F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50C4-5B1F-4803-95AE-2CEBE8509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693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35FF2-C6BE-4CC8-B31D-1BCD6D738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2B86D-A0AF-40FD-A5E0-8A1594925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9F4808-9887-4616-AB06-6BF1BA4F38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FC4377-1232-4784-AF19-98DA0AFA3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066C3-EE69-4F83-B0BE-49DAA543909A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7C675B-5704-4D76-9BC4-092B9279C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104015-6FC3-4153-9274-6C7649484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50C4-5B1F-4803-95AE-2CEBE8509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663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73893-94B9-4AF8-8586-EEFF289DC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2E099E-7BB1-41DC-9831-E83C8370EC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FC5B32-7B23-41B7-B341-A069C9DB3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969E21-130F-4A6D-953C-B1AC0E718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066C3-EE69-4F83-B0BE-49DAA543909A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7E11E-B433-434A-8637-4CEECC15E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3BBBC8-B654-4DE5-A6AA-484517041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50C4-5B1F-4803-95AE-2CEBE8509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21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B7B2CA-F9A7-47E6-A1F1-2491AF92B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DFA91A-B4E3-49BB-A1E3-EB90DCBF7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F31B6-2B3F-46A0-95C9-796DCF8DDA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066C3-EE69-4F83-B0BE-49DAA543909A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315E2-B38B-4955-8DB6-07D5CB090A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6452B-D1C4-4EA2-B304-987399490D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A50C4-5B1F-4803-95AE-2CEBE8509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01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C04569-0714-4068-9767-66E679F423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884" t="19677" r="35385" b="14854"/>
          <a:stretch/>
        </p:blipFill>
        <p:spPr>
          <a:xfrm>
            <a:off x="1016893" y="295422"/>
            <a:ext cx="9651107" cy="6562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08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7693C29-438A-41B2-B08D-F83E8D3D7B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692" t="27066" r="36308" b="10545"/>
          <a:stretch/>
        </p:blipFill>
        <p:spPr>
          <a:xfrm>
            <a:off x="1741714" y="51135"/>
            <a:ext cx="10450286" cy="6755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828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78F4D82-4715-4B8F-9073-5CD68F4A21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429" t="21997" r="36547" b="11304"/>
          <a:stretch/>
        </p:blipFill>
        <p:spPr>
          <a:xfrm>
            <a:off x="667658" y="0"/>
            <a:ext cx="106970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10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georgia nelson</dc:creator>
  <cp:lastModifiedBy>georgia nelson</cp:lastModifiedBy>
  <cp:revision>1</cp:revision>
  <dcterms:created xsi:type="dcterms:W3CDTF">2020-11-16T00:40:54Z</dcterms:created>
  <dcterms:modified xsi:type="dcterms:W3CDTF">2020-11-16T00:53:20Z</dcterms:modified>
</cp:coreProperties>
</file>