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4" r:id="rId4"/>
    <p:sldId id="256" r:id="rId5"/>
    <p:sldId id="257" r:id="rId6"/>
    <p:sldId id="258" r:id="rId7"/>
    <p:sldId id="259" r:id="rId8"/>
    <p:sldId id="260" r:id="rId9"/>
    <p:sldId id="266" r:id="rId10"/>
    <p:sldId id="265" r:id="rId11"/>
    <p:sldId id="261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53F61-1349-4CA8-A69B-0F661879CD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628132-1F23-4EEC-A6A2-B757727DB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E476E-07FE-47BA-834F-E34AAE3AB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97C91-7182-41CF-BEDD-2060916A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382D4-E324-4123-9E6D-65F9B67A8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140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305D-B5D3-4B42-9D3A-135BE7270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14F6CA-55AF-426E-971F-F73F1E9C2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24D87-32BB-4FAC-B2BC-BD3B04180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32AAF-7EC1-4579-AF8D-27C47C40B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9CBD7-393A-44D1-B1DE-DBDC62FB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829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E36B0D-1E40-465D-87D5-A186562713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56E60F-71A9-430B-AA73-8036AD184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DC2A2-8B44-4CD2-9494-30A47EB94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1F82C-28B1-46B7-A3B8-835D2E663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60B23-05BB-4B1A-B415-FE4AC7057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620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144F-FF74-4DB0-8383-CCD05E8A8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2FF6D-D0BB-4604-B6AB-FF60D51BD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51B52-74D8-44A5-B9F2-D2AFF8398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A5FCD-9252-4C1C-88B1-3BE579118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E628C-FBDA-494B-A892-D8031D46E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098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9DE3B-7870-42A5-AA7F-6E7102840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91AE9-0E7F-4724-A9B5-6295915AC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24DDF-57E8-4F31-BF38-B1ABF06BD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03834-F9BF-4AA3-B354-638CB5152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D976A-86C5-4396-BE10-4CF150B18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493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D3DB8-C36E-4684-AF05-8DF1F6EC0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0C452-73FE-43AD-B8D8-590632564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8A72F-9195-4D58-AD9B-CC9E01643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10C4C-318A-4C09-BCAF-A123DAA70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24FCB-0014-4733-9BB4-D66A0DAE3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68E4CE-83BB-4B15-8524-3353F9128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923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94B76-E6A6-4FE2-969F-1C05F661B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A5604-1C74-4A6D-9EEC-AA098D3D2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4BBCE-A1AC-43BD-8456-E89AC2FFE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807EDD-C98C-4D63-AFF3-119480326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A7FC6-011B-42B1-9222-238FFCEE0F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ED1658-518D-40BE-86E0-564C9EA04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4C181B-025A-4638-9731-CFF3ED2D9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B45348-565A-4D5D-B1B6-A10E353B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623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9A457-4778-4905-8B72-5E324099B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8DD5FD-2037-4C30-A2F4-2601A266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1A7E7-E6C7-4B9F-8DE3-50913B28A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18CC05-3D93-4C6A-A782-B9C23AD09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47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4F52CF-5235-4FEE-A0A6-77D0A7AEC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A5811C-6EE1-4456-A5CD-0FCA5E950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5FEF-09C8-40C6-91F8-D24558CC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762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B3B92-D27B-4C35-B3BD-7DC6D4189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B7C8F-8531-4DF5-A102-84A5C6232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5AA8EC-3E94-41B8-9F16-6B74F44646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074D2-E8F8-4248-B95D-ACAE50C7A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631E65-F684-45E9-92BF-BF4F01E03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99AB6-C3E2-4FDD-94BF-399C1F3BC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941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1D524-C726-4019-B722-C1249BD69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D71F11-C173-4CE3-9EA6-D543C0C31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14211E-DDBE-449E-8F2F-947E04E45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CF8FB-DFD6-49F1-8F2E-0BE4FFEC9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351B-0908-4B0C-B84D-4680CF8498C8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376BF-B3A5-4733-AB40-657B554E5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277AF-4FEC-4C80-9323-9F965CE02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320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D4DE48-D9FD-464B-BF3D-F598845A1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8022E-7AB0-4D01-860E-5E4A88D99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7B984-487C-4F06-84A0-206C7BEE15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5351B-0908-4B0C-B84D-4680CF8498C8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69548-F66E-4841-8CCD-4167AD1AF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BB1A8-23E4-4165-8475-469A31335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3C6BC-B648-4ECA-BBD2-12F9CC4FC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60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ook&#10;&#10;Description automatically generated">
            <a:extLst>
              <a:ext uri="{FF2B5EF4-FFF2-40B4-BE49-F238E27FC236}">
                <a16:creationId xmlns:a16="http://schemas.microsoft.com/office/drawing/2014/main" id="{683D8C55-897A-43A0-878D-645789B0A5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6" t="4622" r="10980" b="10715"/>
          <a:stretch/>
        </p:blipFill>
        <p:spPr>
          <a:xfrm rot="16200000">
            <a:off x="2667001" y="-2667002"/>
            <a:ext cx="6858000" cy="1219200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E50AA2-D36D-4F34-97A5-1D8FC8864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665" y="99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8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84CF64EE-2139-4BFE-AB25-646047BE5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2" t="9026" r="11743" b="1282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CC4AD4-A92F-4CD9-86AD-E82D3439C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935" y="66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0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731F771-F3B4-43C4-A564-3F1BE648C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0" t="15179" r="4052" b="1117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CEE6C7-C179-4580-B193-D08637A95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732" y="808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1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4FB7F-628A-424A-9887-053FDAFC8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8800" dirty="0"/>
              <a:t>Task- Hold a sentence: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9B4E4-805F-4B90-A3FB-8027D5414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9600" dirty="0"/>
              <a:t>I have lost my cap.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51B749-D4B6-470A-8FE0-D38A8459E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695" y="1663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9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BD98F25-F3F1-4FC6-A59F-90C68CBEFD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t="3809" r="8236" b="6878"/>
          <a:stretch/>
        </p:blipFill>
        <p:spPr>
          <a:xfrm rot="16200000">
            <a:off x="2667003" y="-2667001"/>
            <a:ext cx="6858000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84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7CE7629B-DFCD-4608-B4DD-8D759C0B12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2" t="10667" r="10979" b="4205"/>
          <a:stretch/>
        </p:blipFill>
        <p:spPr>
          <a:xfrm rot="16200000">
            <a:off x="2667001" y="-2667002"/>
            <a:ext cx="6858001" cy="1219200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4907DA-E92A-49A1-B515-D4709C04D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59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9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0E48B3E6-C40A-41FB-B756-2C80C300C8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9" t="9026" r="8519" b="6872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8756B2-A33B-4614-BB15-1DE7CE319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988" y="1418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6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42963A-ADE4-4704-A3CB-2EE384B5E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14604" r="15873" b="15766"/>
          <a:stretch/>
        </p:blipFill>
        <p:spPr bwMode="auto">
          <a:xfrm>
            <a:off x="87086" y="0"/>
            <a:ext cx="121049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68C19F-647A-40D6-AADD-82BBEBF9B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10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7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7ADD981-7302-4448-B1E1-D8B2F61D6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9312" r="12223" b="1132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DB4082-B581-42A0-96B9-C023BF86A0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5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5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F25E78E-DACA-4987-8F21-2D33C37063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5" t="14154" r="10204" b="1569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24EA88-2899-494E-B7F4-8BDD59595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52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3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3AFBA49-61CC-4BBD-BC4E-29E0EA9B6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t="10256" r="2616" b="1056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FF0A7F-B4B1-4D66-A49F-5D01D0C24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53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1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FAB5E81C-05C7-46D8-B002-07D1C39FD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2" t="9435" r="17590" b="1712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AA8C11-77D6-4CC2-9DCE-9529BD1A5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5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11</Words>
  <Application>Microsoft Office PowerPoint</Application>
  <PresentationFormat>Widescreen</PresentationFormat>
  <Paragraphs>2</Paragraphs>
  <Slides>12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Task- Hold a sentence: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georgia nelson</dc:creator>
  <cp:lastModifiedBy>georgia nelson</cp:lastModifiedBy>
  <cp:revision>6</cp:revision>
  <dcterms:created xsi:type="dcterms:W3CDTF">2020-11-22T15:53:50Z</dcterms:created>
  <dcterms:modified xsi:type="dcterms:W3CDTF">2020-11-22T19:32:22Z</dcterms:modified>
</cp:coreProperties>
</file>