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6" r:id="rId10"/>
    <p:sldId id="265" r:id="rId11"/>
    <p:sldId id="26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F61-1349-4CA8-A69B-0F661879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8132-1F23-4EEC-A6A2-B757727D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476E-07FE-47BA-834F-E34AAE3A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97C91-7182-41CF-BEDD-2060916A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82D4-E324-4123-9E6D-65F9B67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305D-B5D3-4B42-9D3A-135BE727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F6CA-55AF-426E-971F-F73F1E9C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D87-32BB-4FAC-B2BC-BD3B0418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2AAF-7EC1-4579-AF8D-27C47C4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CBD7-393A-44D1-B1DE-DBDC62FB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2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36B0D-1E40-465D-87D5-A18656271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6E60F-71A9-430B-AA73-8036AD18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C2A2-8B44-4CD2-9494-30A47EB9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F82C-28B1-46B7-A3B8-835D2E66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0B23-05BB-4B1A-B415-FE4AC705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2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44F-FF74-4DB0-8383-CCD05E8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FF6D-D0BB-4604-B6AB-FF60D51B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B52-74D8-44A5-B9F2-D2AFF83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5FCD-9252-4C1C-88B1-3BE57911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E628C-FBDA-494B-A892-D8031D4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DE3B-7870-42A5-AA7F-6E710284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91AE9-0E7F-4724-A9B5-6295915A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4DDF-57E8-4F31-BF38-B1ABF06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3834-F9BF-4AA3-B354-638CB51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976A-86C5-4396-BE10-4CF150B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3DB8-C36E-4684-AF05-8DF1F6E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C452-73FE-43AD-B8D8-59063256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8A72F-9195-4D58-AD9B-CC9E0164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10C4C-318A-4C09-BCAF-A123DAA7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4FCB-0014-4733-9BB4-D66A0DAE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8E4CE-83BB-4B15-8524-3353F912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4B76-E6A6-4FE2-969F-1C05F6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A5604-1C74-4A6D-9EEC-AA098D3D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BCE-A1AC-43BD-8456-E89AC2FFE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07EDD-C98C-4D63-AFF3-119480326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7FC6-011B-42B1-9222-238FFCEE0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D1658-518D-40BE-86E0-564C9EA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181B-025A-4638-9731-CFF3ED2D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45348-565A-4D5D-B1B6-A10E353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457-4778-4905-8B72-5E32409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D5FD-2037-4C30-A2F4-2601A266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A7E7-E6C7-4B9F-8DE3-50913B2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8CC05-3D93-4C6A-A782-B9C23AD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F52CF-5235-4FEE-A0A6-77D0A7AE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5811C-6EE1-4456-A5CD-0FCA5E95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FEF-09C8-40C6-91F8-D24558C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3B92-D27B-4C35-B3BD-7DC6D418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7C8F-8531-4DF5-A102-84A5C623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AA8EC-3E94-41B8-9F16-6B74F44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74D2-E8F8-4248-B95D-ACAE50C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E65-F684-45E9-92BF-BF4F01E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AB6-C3E2-4FDD-94BF-399C1F3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9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524-C726-4019-B722-C1249BD6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71F11-C173-4CE3-9EA6-D543C0C3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211E-DDBE-449E-8F2F-947E04E45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F8FB-DFD6-49F1-8F2E-0BE4FFEC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376BF-B3A5-4733-AB40-657B554E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77AF-4FEC-4C80-9323-9F965CE0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4DE48-D9FD-464B-BF3D-F598845A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22E-7AB0-4D01-860E-5E4A88D9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B984-487C-4F06-84A0-206C7BEE1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351B-0908-4B0C-B84D-4680CF8498C8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9548-F66E-4841-8CCD-4167AD1AF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B1A8-23E4-4165-8475-469A3133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683D8C55-897A-43A0-878D-645789B0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4622" r="10980" b="10715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E50AA2-D36D-4F34-97A5-1D8FC886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9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CF64EE-2139-4BFE-AB25-646047BE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026" r="11743" b="12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CC4AD4-A92F-4CD9-86AD-E82D3439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31F771-F3B4-43C4-A564-3F1BE64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5179" r="4052" b="11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EE6C7-C179-4580-B193-D08637A9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2EF5-56C5-400D-B784-F27F2146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Wednesday task: Proof read- can you help me correct the sentences?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7CFA-7088-4150-BAD0-E64F7E84C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What’s missing?- 2 capital letters,2 spelling mistakes, 2 full stops.  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he left </a:t>
            </a:r>
            <a:r>
              <a:rPr lang="en-GB" sz="4800" dirty="0" err="1"/>
              <a:t>hiz</a:t>
            </a:r>
            <a:r>
              <a:rPr lang="en-GB" sz="4800" dirty="0"/>
              <a:t> cap in the pit he </a:t>
            </a:r>
            <a:r>
              <a:rPr lang="en-GB" sz="4800" dirty="0" err="1"/>
              <a:t>wos</a:t>
            </a:r>
            <a:r>
              <a:rPr lang="en-GB" sz="4800" dirty="0"/>
              <a:t> sad </a:t>
            </a:r>
          </a:p>
        </p:txBody>
      </p:sp>
    </p:spTree>
    <p:extLst>
      <p:ext uri="{BB962C8B-B14F-4D97-AF65-F5344CB8AC3E}">
        <p14:creationId xmlns:p14="http://schemas.microsoft.com/office/powerpoint/2010/main" val="315553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D98F25-F3F1-4FC6-A59F-90C68CBE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9" r="8236" b="6878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8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CE7629B-DFCD-4608-B4DD-8D759C0B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0667" r="10979" b="4205"/>
          <a:stretch/>
        </p:blipFill>
        <p:spPr>
          <a:xfrm rot="16200000">
            <a:off x="2667001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907DA-E92A-49A1-B515-D4709C04D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E48B3E6-C40A-41FB-B756-2C80C300C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9026" r="8519" b="68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756B2-A33B-4614-BB15-1DE7CE31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141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2963A-ADE4-4704-A3CB-2EE384B5E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604" r="15873" b="15766"/>
          <a:stretch/>
        </p:blipFill>
        <p:spPr bwMode="auto">
          <a:xfrm>
            <a:off x="87086" y="0"/>
            <a:ext cx="1210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68C19F-647A-40D6-AADD-82BBEBF9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ADD981-7302-4448-B1E1-D8B2F61D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312" r="12223" b="11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B4082-B581-42A0-96B9-C023BF86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5E78E-DACA-4987-8F21-2D33C370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154" r="10204" b="156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24EA88-2899-494E-B7F4-8BDD5959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AFBA49-61CC-4BBD-BC4E-29E0EA9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256" r="2616" b="10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0A7F-B4B1-4D66-A49F-5D01D0C24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AB5E81C-05C7-46D8-B002-07D1C39F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9435" r="17590" b="17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8C11-77D6-4CC2-9DCE-9529BD1A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38</Words>
  <Application>Microsoft Office PowerPoint</Application>
  <PresentationFormat>Widescreen</PresentationFormat>
  <Paragraphs>4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task: Proof read- can you help me correct the sentences?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11</cp:revision>
  <dcterms:created xsi:type="dcterms:W3CDTF">2020-11-22T15:53:50Z</dcterms:created>
  <dcterms:modified xsi:type="dcterms:W3CDTF">2020-11-24T21:58:55Z</dcterms:modified>
</cp:coreProperties>
</file>