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56" r:id="rId5"/>
    <p:sldId id="257" r:id="rId6"/>
    <p:sldId id="258" r:id="rId7"/>
    <p:sldId id="259" r:id="rId8"/>
    <p:sldId id="260" r:id="rId9"/>
    <p:sldId id="266" r:id="rId10"/>
    <p:sldId id="265" r:id="rId11"/>
    <p:sldId id="261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3F61-1349-4CA8-A69B-0F661879C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28132-1F23-4EEC-A6A2-B757727D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E476E-07FE-47BA-834F-E34AAE3AB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97C91-7182-41CF-BEDD-2060916A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382D4-E324-4123-9E6D-65F9B67A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14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305D-B5D3-4B42-9D3A-135BE727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4F6CA-55AF-426E-971F-F73F1E9C2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24D87-32BB-4FAC-B2BC-BD3B0418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32AAF-7EC1-4579-AF8D-27C47C40B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9CBD7-393A-44D1-B1DE-DBDC62FB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82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E36B0D-1E40-465D-87D5-A18656271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6E60F-71A9-430B-AA73-8036AD184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DC2A2-8B44-4CD2-9494-30A47EB9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1F82C-28B1-46B7-A3B8-835D2E66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60B23-05BB-4B1A-B415-FE4AC705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62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144F-FF74-4DB0-8383-CCD05E8A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FF6D-D0BB-4604-B6AB-FF60D51BD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1B52-74D8-44A5-B9F2-D2AFF839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A5FCD-9252-4C1C-88B1-3BE57911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E628C-FBDA-494B-A892-D8031D46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09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DE3B-7870-42A5-AA7F-6E710284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91AE9-0E7F-4724-A9B5-6295915AC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24DDF-57E8-4F31-BF38-B1ABF06B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03834-F9BF-4AA3-B354-638CB515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D976A-86C5-4396-BE10-4CF150B1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9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D3DB8-C36E-4684-AF05-8DF1F6EC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0C452-73FE-43AD-B8D8-590632564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8A72F-9195-4D58-AD9B-CC9E01643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10C4C-318A-4C09-BCAF-A123DAA7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24FCB-0014-4733-9BB4-D66A0DAE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8E4CE-83BB-4B15-8524-3353F912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92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4B76-E6A6-4FE2-969F-1C05F661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A5604-1C74-4A6D-9EEC-AA098D3D2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4BBCE-A1AC-43BD-8456-E89AC2FFE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807EDD-C98C-4D63-AFF3-119480326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A7FC6-011B-42B1-9222-238FFCEE0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D1658-518D-40BE-86E0-564C9EA0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4C181B-025A-4638-9731-CFF3ED2D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45348-565A-4D5D-B1B6-A10E353B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2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A457-4778-4905-8B72-5E324099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8DD5FD-2037-4C30-A2F4-2601A266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1A7E7-E6C7-4B9F-8DE3-50913B28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8CC05-3D93-4C6A-A782-B9C23AD0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4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F52CF-5235-4FEE-A0A6-77D0A7AE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5811C-6EE1-4456-A5CD-0FCA5E95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5FEF-09C8-40C6-91F8-D24558CC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6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B3B92-D27B-4C35-B3BD-7DC6D418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7C8F-8531-4DF5-A102-84A5C6232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AA8EC-3E94-41B8-9F16-6B74F4464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074D2-E8F8-4248-B95D-ACAE50C7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31E65-F684-45E9-92BF-BF4F01E0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9AB6-C3E2-4FDD-94BF-399C1F3B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94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D524-C726-4019-B722-C1249BD6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71F11-C173-4CE3-9EA6-D543C0C3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4211E-DDBE-449E-8F2F-947E04E45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CF8FB-DFD6-49F1-8F2E-0BE4FFEC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376BF-B3A5-4733-AB40-657B554E5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277AF-4FEC-4C80-9323-9F965CE0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32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4DE48-D9FD-464B-BF3D-F598845A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8022E-7AB0-4D01-860E-5E4A88D9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7B984-487C-4F06-84A0-206C7BEE1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5351B-0908-4B0C-B84D-4680CF8498C8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69548-F66E-4841-8CCD-4167AD1AF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BB1A8-23E4-4165-8475-469A31335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0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ok&#10;&#10;Description automatically generated">
            <a:extLst>
              <a:ext uri="{FF2B5EF4-FFF2-40B4-BE49-F238E27FC236}">
                <a16:creationId xmlns:a16="http://schemas.microsoft.com/office/drawing/2014/main" id="{683D8C55-897A-43A0-878D-645789B0A5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 t="4622" r="10980" b="10715"/>
          <a:stretch/>
        </p:blipFill>
        <p:spPr>
          <a:xfrm rot="16200000">
            <a:off x="2667001" y="-2667002"/>
            <a:ext cx="6858000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E50AA2-D36D-4F34-97A5-1D8FC8864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665" y="9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4CF64EE-2139-4BFE-AB25-646047BE5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9026" r="11743" b="128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CC4AD4-A92F-4CD9-86AD-E82D3439C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35" y="6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0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731F771-F3B4-43C4-A564-3F1BE648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15179" r="4052" b="111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CEE6C7-C179-4580-B193-D08637A95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732" y="80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EE14-D0D3-415C-8E36-CC4A3BC1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Tuesday task- Hold a sentence: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25C82-0BA2-4FEC-AE8B-AEA05AA3B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8000" dirty="0"/>
              <a:t>I left my cap in that pit. </a:t>
            </a:r>
          </a:p>
        </p:txBody>
      </p:sp>
    </p:spTree>
    <p:extLst>
      <p:ext uri="{BB962C8B-B14F-4D97-AF65-F5344CB8AC3E}">
        <p14:creationId xmlns:p14="http://schemas.microsoft.com/office/powerpoint/2010/main" val="185505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D98F25-F3F1-4FC6-A59F-90C68CBEF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3809" r="8236" b="6878"/>
          <a:stretch/>
        </p:blipFill>
        <p:spPr>
          <a:xfrm rot="16200000">
            <a:off x="2667003" y="-2667001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8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CE7629B-DFCD-4608-B4DD-8D759C0B12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10667" r="10979" b="4205"/>
          <a:stretch/>
        </p:blipFill>
        <p:spPr>
          <a:xfrm rot="16200000">
            <a:off x="2667001" y="-2667002"/>
            <a:ext cx="6858001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4907DA-E92A-49A1-B515-D4709C04D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E48B3E6-C40A-41FB-B756-2C80C300C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9026" r="8519" b="6872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8756B2-A33B-4614-BB15-1DE7CE319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88" y="141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42963A-ADE4-4704-A3CB-2EE384B5E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4604" r="15873" b="15766"/>
          <a:stretch/>
        </p:blipFill>
        <p:spPr bwMode="auto">
          <a:xfrm>
            <a:off x="87086" y="0"/>
            <a:ext cx="12104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68C19F-647A-40D6-AADD-82BBEBF9B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0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7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ADD981-7302-4448-B1E1-D8B2F61D6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9312" r="12223" b="113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DB4082-B581-42A0-96B9-C023BF86A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5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F25E78E-DACA-4987-8F21-2D33C3706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4154" r="10204" b="156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24EA88-2899-494E-B7F4-8BDD59595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2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3AFBA49-61CC-4BBD-BC4E-29E0EA9B6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10256" r="2616" b="105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FF0A7F-B4B1-4D66-A49F-5D01D0C24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3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AB5E81C-05C7-46D8-B002-07D1C39FD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9435" r="17590" b="171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AA8C11-77D6-4CC2-9DCE-9529BD1A5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14</Words>
  <Application>Microsoft Office PowerPoint</Application>
  <PresentationFormat>Widescreen</PresentationFormat>
  <Paragraphs>2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Tuesday task- Hold a sentence: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8</cp:revision>
  <dcterms:created xsi:type="dcterms:W3CDTF">2020-11-22T15:53:50Z</dcterms:created>
  <dcterms:modified xsi:type="dcterms:W3CDTF">2020-11-23T16:44:45Z</dcterms:modified>
</cp:coreProperties>
</file>