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28807F-2AE3-4D0B-A7D3-3E5B57A82A78}">
  <a:tblStyle styleId="{ED28807F-2AE3-4D0B-A7D3-3E5B57A82A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49" d="100"/>
          <a:sy n="149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32211f8d0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32211f8d0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2211f8d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2211f8d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b444703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b444703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8b0200f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8b0200f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8b0200f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8b0200f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2211f8d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2211f8d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32211f8d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32211f8d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2211f8d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2211f8d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b444703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b444703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2211f8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2211f8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32211f8d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32211f8d0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h2hyr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programmes/p02n5xj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Hinduism </a:t>
            </a:r>
            <a:endParaRPr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450" y="100925"/>
            <a:ext cx="6773100" cy="47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974" y="143800"/>
            <a:ext cx="6978251" cy="48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1365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Puja </a:t>
            </a:r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7443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We are going to find out how Simran and Vraj show their faith in God through puja, Hindu worship.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96" name="Google Shape;196;p32"/>
          <p:cNvGraphicFramePr/>
          <p:nvPr/>
        </p:nvGraphicFramePr>
        <p:xfrm>
          <a:off x="405550" y="1442000"/>
          <a:ext cx="7239000" cy="3413550"/>
        </p:xfrm>
        <a:graphic>
          <a:graphicData uri="http://schemas.openxmlformats.org/drawingml/2006/table">
            <a:tbl>
              <a:tblPr>
                <a:noFill/>
                <a:tableStyleId>{ED28807F-2AE3-4D0B-A7D3-3E5B57A82A78}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Bell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 wake the deity up for worship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Flowers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Represents the beauty and fragrance of the created world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Diva lamp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For aarti - this symbolises that worship removes darkness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Water in a pot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Represents life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Spoon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Used to give water to worshippers after it has been blessed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Murti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 worship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Sweets or sugar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An offering of food for the deity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1A26-01AC-D94D-B55F-97DBAC92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3BA85-63A9-294D-8084-842025017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https://www.bbc.co.uk/bitesize/clips/zh2hyrd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0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Monday 16th November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am successful if...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2100"/>
              <a:t>I can find out more about how Hindu’s worship God.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founded Hinduism?</a:t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023" y="1017800"/>
            <a:ext cx="6491428" cy="373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did Hinduism begin?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19762"/>
          <a:stretch/>
        </p:blipFill>
        <p:spPr>
          <a:xfrm>
            <a:off x="255838" y="1017792"/>
            <a:ext cx="8632326" cy="390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Hinduism in the world today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075" y="1103075"/>
            <a:ext cx="6496199" cy="38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week 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https://www.bbc.co.uk/programmes/p02n5xj7</a:t>
            </a:r>
            <a:r>
              <a:rPr lang="en-GB"/>
              <a:t>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Last week you watched a video about Simran and Vraj. In the video, you saw Simran holding a tray with a small flame over her brother’s head. She talks about hindu deities and Hindu beliefs.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Can you remember what Simran said about the Gods? How many are there?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337" y="38475"/>
            <a:ext cx="7069322" cy="506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800" y="155375"/>
            <a:ext cx="6389451" cy="465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(16:9)</PresentationFormat>
  <Paragraphs>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Roboto</vt:lpstr>
      <vt:lpstr>Geometric</vt:lpstr>
      <vt:lpstr>Hinduism </vt:lpstr>
      <vt:lpstr>Monday 16th November </vt:lpstr>
      <vt:lpstr>I am successful if...</vt:lpstr>
      <vt:lpstr>Who founded Hinduism?</vt:lpstr>
      <vt:lpstr>Where did Hinduism begin?</vt:lpstr>
      <vt:lpstr>Hinduism in the world today</vt:lpstr>
      <vt:lpstr>Last week </vt:lpstr>
      <vt:lpstr>PowerPoint Presentation</vt:lpstr>
      <vt:lpstr>PowerPoint Presentation</vt:lpstr>
      <vt:lpstr>PowerPoint Presentation</vt:lpstr>
      <vt:lpstr>PowerPoint Presentation</vt:lpstr>
      <vt:lpstr>Puja </vt:lpstr>
      <vt:lpstr>Watch the video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 </dc:title>
  <cp:lastModifiedBy>zac fluen</cp:lastModifiedBy>
  <cp:revision>1</cp:revision>
  <dcterms:modified xsi:type="dcterms:W3CDTF">2020-11-15T16:16:30Z</dcterms:modified>
</cp:coreProperties>
</file>