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4" r:id="rId3"/>
    <p:sldId id="258" r:id="rId4"/>
    <p:sldId id="259" r:id="rId5"/>
    <p:sldId id="270" r:id="rId6"/>
    <p:sldId id="267" r:id="rId7"/>
    <p:sldId id="269" r:id="rId8"/>
    <p:sldId id="272" r:id="rId9"/>
    <p:sldId id="27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10D4A-28E5-2B4E-91BA-1EBD6C3423AE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9081-FAAF-A14A-80DD-CBEDE8854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11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10D4A-28E5-2B4E-91BA-1EBD6C3423AE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9081-FAAF-A14A-80DD-CBEDE8854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987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10D4A-28E5-2B4E-91BA-1EBD6C3423AE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9081-FAAF-A14A-80DD-CBEDE8854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02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10D4A-28E5-2B4E-91BA-1EBD6C3423AE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9081-FAAF-A14A-80DD-CBEDE8854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391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10D4A-28E5-2B4E-91BA-1EBD6C3423AE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9081-FAAF-A14A-80DD-CBEDE8854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79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10D4A-28E5-2B4E-91BA-1EBD6C3423AE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9081-FAAF-A14A-80DD-CBEDE8854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70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10D4A-28E5-2B4E-91BA-1EBD6C3423AE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9081-FAAF-A14A-80DD-CBEDE8854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75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10D4A-28E5-2B4E-91BA-1EBD6C3423AE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9081-FAAF-A14A-80DD-CBEDE8854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33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10D4A-28E5-2B4E-91BA-1EBD6C3423AE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9081-FAAF-A14A-80DD-CBEDE8854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9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10D4A-28E5-2B4E-91BA-1EBD6C3423AE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9081-FAAF-A14A-80DD-CBEDE8854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64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10D4A-28E5-2B4E-91BA-1EBD6C3423AE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9081-FAAF-A14A-80DD-CBEDE8854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2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10D4A-28E5-2B4E-91BA-1EBD6C3423AE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F9081-FAAF-A14A-80DD-CBEDE8854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371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tgames.com/littleBirdSpellin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SbwHzlcgs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47981682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gbEHFB6WLx4&amp;feature=shar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625" y="428626"/>
            <a:ext cx="8969375" cy="5873750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latin typeface="Comic Sans MS"/>
                <a:cs typeface="Comic Sans MS"/>
              </a:rPr>
              <a:t>Good Morning Year 2</a:t>
            </a:r>
            <a:br>
              <a:rPr lang="en-US" b="1" u="sng" dirty="0">
                <a:latin typeface="Comic Sans MS"/>
                <a:cs typeface="Comic Sans MS"/>
              </a:rPr>
            </a:br>
            <a:br>
              <a:rPr lang="en-US" b="1" u="sng" dirty="0">
                <a:latin typeface="Comic Sans MS"/>
                <a:cs typeface="Comic Sans MS"/>
              </a:rPr>
            </a:br>
            <a:r>
              <a:rPr lang="en-US" b="1" u="sng" dirty="0">
                <a:latin typeface="Comic Sans MS"/>
                <a:cs typeface="Comic Sans MS"/>
              </a:rPr>
              <a:t>Did you sleep well? Can you work out how many hours you were asleep?</a:t>
            </a:r>
            <a:br>
              <a:rPr lang="en-US" dirty="0">
                <a:latin typeface="Comic Sans MS"/>
                <a:cs typeface="Comic Sans MS"/>
              </a:rPr>
            </a:br>
            <a:br>
              <a:rPr lang="en-US" dirty="0">
                <a:latin typeface="Comic Sans MS"/>
                <a:cs typeface="Comic Sans MS"/>
              </a:rPr>
            </a:br>
            <a:r>
              <a:rPr lang="en-US" dirty="0">
                <a:latin typeface="Comic Sans MS"/>
                <a:cs typeface="Comic Sans MS"/>
              </a:rPr>
              <a:t>I hope you are wide awake for today’s learning.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998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626" y="188640"/>
            <a:ext cx="3256944" cy="63813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Add 10 to these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numbers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rgbClr val="FF0000"/>
                </a:solidFill>
              </a:rPr>
              <a:t>40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rgbClr val="FF0000"/>
                </a:solidFill>
              </a:rPr>
              <a:t>70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rgbClr val="FF0000"/>
                </a:solidFill>
              </a:rPr>
              <a:t>25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rgbClr val="FF0000"/>
                </a:solidFill>
              </a:rPr>
              <a:t>54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rgbClr val="FF0000"/>
                </a:solidFill>
              </a:rPr>
              <a:t>6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rgbClr val="FF0000"/>
                </a:solidFill>
              </a:rPr>
              <a:t>78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rgbClr val="FF0000"/>
                </a:solidFill>
              </a:rPr>
              <a:t>100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rgbClr val="FF0000"/>
                </a:solidFill>
              </a:rPr>
              <a:t>95</a:t>
            </a:r>
          </a:p>
          <a:p>
            <a:pPr marL="514350" indent="-514350">
              <a:buAutoNum type="arabicParenR"/>
            </a:pPr>
            <a:endParaRPr lang="en-US" dirty="0">
              <a:solidFill>
                <a:srgbClr val="FF0000"/>
              </a:solidFill>
            </a:endParaRPr>
          </a:p>
          <a:p>
            <a:pPr marL="514350" indent="-514350">
              <a:buAutoNum type="arabicParenR" startAt="4"/>
            </a:pPr>
            <a:endParaRPr lang="en-US" u="sng" dirty="0">
              <a:solidFill>
                <a:srgbClr val="FF0000"/>
              </a:solidFill>
            </a:endParaRPr>
          </a:p>
          <a:p>
            <a:pPr marL="514350" indent="-514350">
              <a:buAutoNum type="arabicParenR" startAt="4"/>
            </a:pPr>
            <a:endParaRPr lang="en-US" dirty="0">
              <a:solidFill>
                <a:srgbClr val="FF0000"/>
              </a:solidFill>
            </a:endParaRPr>
          </a:p>
          <a:p>
            <a:pPr marL="514350" indent="-514350">
              <a:buAutoNum type="arabicParenR" startAt="5"/>
            </a:pPr>
            <a:endParaRPr lang="en-US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6D200D8-8F46-400E-93AB-62156CF346E0}"/>
              </a:ext>
            </a:extLst>
          </p:cNvPr>
          <p:cNvSpPr txBox="1">
            <a:spLocks/>
          </p:cNvSpPr>
          <p:nvPr/>
        </p:nvSpPr>
        <p:spPr>
          <a:xfrm>
            <a:off x="2762892" y="4886"/>
            <a:ext cx="6380466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u="sng" dirty="0">
                <a:solidFill>
                  <a:srgbClr val="FF0000"/>
                </a:solidFill>
                <a:latin typeface="Comic Sans MS"/>
                <a:cs typeface="Comic Sans MS"/>
              </a:rPr>
              <a:t>27/11/20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636851" y="238336"/>
            <a:ext cx="4294999" cy="6381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sz="1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Subtract 10 from these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Numbers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9) 20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10) 70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11) 36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12) 87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13) 100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14) 51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15) 99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16) 108</a:t>
            </a:r>
          </a:p>
          <a:p>
            <a:pPr marL="514350" indent="-514350">
              <a:buFont typeface="Arial"/>
              <a:buAutoNum type="arabicParenR" startAt="4"/>
            </a:pPr>
            <a:endParaRPr lang="en-US" u="sng" dirty="0">
              <a:solidFill>
                <a:srgbClr val="FF0000"/>
              </a:solidFill>
            </a:endParaRPr>
          </a:p>
          <a:p>
            <a:pPr marL="514350" indent="-514350">
              <a:buFont typeface="Arial"/>
              <a:buAutoNum type="arabicParenR" startAt="4"/>
            </a:pPr>
            <a:endParaRPr lang="en-US" dirty="0">
              <a:solidFill>
                <a:srgbClr val="FF0000"/>
              </a:solidFill>
            </a:endParaRPr>
          </a:p>
          <a:p>
            <a:pPr marL="514350" indent="-514350">
              <a:buFont typeface="Arial"/>
              <a:buAutoNum type="arabicParenR" startAt="5"/>
            </a:pPr>
            <a:endParaRPr lang="en-US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276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598612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Phonics</a:t>
            </a:r>
            <a:br>
              <a:rPr lang="en-US" b="1" u="sng" dirty="0"/>
            </a:br>
            <a:r>
              <a:rPr lang="en-US" sz="3600" dirty="0"/>
              <a:t>Spend a little time on each of the activities below. 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" y="1663700"/>
            <a:ext cx="8559800" cy="47974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err="1">
                <a:solidFill>
                  <a:srgbClr val="FF0000"/>
                </a:solidFill>
              </a:rPr>
              <a:t>Lexia</a:t>
            </a:r>
            <a:r>
              <a:rPr lang="en-US" dirty="0"/>
              <a:t> – Don’t forget to log on to this regularly, if you have a log-in.  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u="sng" dirty="0">
                <a:solidFill>
                  <a:srgbClr val="FF0000"/>
                </a:solidFill>
              </a:rPr>
              <a:t>Phonics</a:t>
            </a:r>
            <a:r>
              <a:rPr lang="en-US" dirty="0"/>
              <a:t> – </a:t>
            </a:r>
            <a:r>
              <a:rPr lang="en-US" dirty="0" err="1"/>
              <a:t>Practise</a:t>
            </a:r>
            <a:r>
              <a:rPr lang="en-US" dirty="0"/>
              <a:t> the games on </a:t>
            </a:r>
            <a:r>
              <a:rPr lang="en-US" dirty="0" err="1"/>
              <a:t>phonicsplay</a:t>
            </a:r>
            <a:r>
              <a:rPr lang="en-US" dirty="0"/>
              <a:t> website.  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u="sng" dirty="0">
                <a:solidFill>
                  <a:srgbClr val="FF0000"/>
                </a:solidFill>
              </a:rPr>
              <a:t>Spelling </a:t>
            </a:r>
            <a:r>
              <a:rPr lang="en-US" u="sng" dirty="0" err="1">
                <a:solidFill>
                  <a:srgbClr val="FF0000"/>
                </a:solidFill>
              </a:rPr>
              <a:t>Practise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dirty="0"/>
              <a:t> - Look, cover, write, check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300" dirty="0"/>
          </a:p>
          <a:p>
            <a:pPr marL="0" indent="0">
              <a:buNone/>
            </a:pPr>
            <a:r>
              <a:rPr lang="en-US" u="sng" dirty="0">
                <a:solidFill>
                  <a:srgbClr val="FF0000"/>
                </a:solidFill>
              </a:rPr>
              <a:t>HF words –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sz="2400" dirty="0">
                <a:hlinkClick r:id="rId2"/>
              </a:rPr>
              <a:t>https://www.ictgames.com/littleBirdSpelling/</a:t>
            </a:r>
            <a:endParaRPr lang="en-US" sz="2400" dirty="0"/>
          </a:p>
          <a:p>
            <a:pPr marL="0" indent="0">
              <a:buNone/>
            </a:pPr>
            <a:r>
              <a:rPr lang="en-US" dirty="0"/>
              <a:t>                                               </a:t>
            </a:r>
          </a:p>
          <a:p>
            <a:pPr marL="0" indent="0">
              <a:buNone/>
            </a:pP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4" name="Oval Callout 3"/>
          <p:cNvSpPr/>
          <p:nvPr/>
        </p:nvSpPr>
        <p:spPr>
          <a:xfrm>
            <a:off x="6691015" y="5545260"/>
            <a:ext cx="2325985" cy="1217490"/>
          </a:xfrm>
          <a:prstGeom prst="wedgeEllipseCallout">
            <a:avLst>
              <a:gd name="adj1" fmla="val -61220"/>
              <a:gd name="adj2" fmla="val -1203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Choose the Year 1 list if Year 2 words are too tricky.  </a:t>
            </a:r>
          </a:p>
        </p:txBody>
      </p:sp>
    </p:spTree>
    <p:extLst>
      <p:ext uri="{BB962C8B-B14F-4D97-AF65-F5344CB8AC3E}">
        <p14:creationId xmlns:p14="http://schemas.microsoft.com/office/powerpoint/2010/main" val="110842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05937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0000FF"/>
                </a:solidFill>
              </a:rPr>
              <a:t>English on Purple Mash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6062" y="987902"/>
            <a:ext cx="8651875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mic Sans MS"/>
                <a:cs typeface="Comic Sans MS"/>
              </a:rPr>
              <a:t>Today we are going to start reading a new book on Purple Mash. You can read it by yourself or with an adult.</a:t>
            </a:r>
          </a:p>
          <a:p>
            <a:endParaRPr lang="en-US" sz="2800" dirty="0">
              <a:latin typeface="Comic Sans MS"/>
              <a:cs typeface="Comic Sans MS"/>
            </a:endParaRPr>
          </a:p>
          <a:p>
            <a:r>
              <a:rPr lang="en-US" sz="2800" dirty="0">
                <a:latin typeface="Comic Sans MS"/>
                <a:cs typeface="Comic Sans MS"/>
              </a:rPr>
              <a:t>It’s called ‘Anna and the Third Leaf’. I think you will really enjoy it.</a:t>
            </a:r>
          </a:p>
          <a:p>
            <a:endParaRPr lang="en-US" sz="2800" dirty="0">
              <a:latin typeface="Comic Sans MS"/>
              <a:cs typeface="Comic Sans MS"/>
            </a:endParaRPr>
          </a:p>
          <a:p>
            <a:r>
              <a:rPr lang="en-US" sz="2800" dirty="0">
                <a:latin typeface="Comic Sans MS"/>
                <a:cs typeface="Comic Sans MS"/>
              </a:rPr>
              <a:t>Today we will read the first chapter and then do some activities about the story.</a:t>
            </a:r>
          </a:p>
          <a:p>
            <a:endParaRPr lang="en-US" sz="2800" dirty="0">
              <a:latin typeface="Comic Sans MS"/>
              <a:cs typeface="Comic Sans MS"/>
            </a:endParaRPr>
          </a:p>
          <a:p>
            <a:r>
              <a:rPr lang="en-US" sz="2800" dirty="0">
                <a:latin typeface="Comic Sans MS"/>
                <a:cs typeface="Comic Sans MS"/>
              </a:rPr>
              <a:t>So when you are ready log on to Purple Mash and look in your 2dos.</a:t>
            </a:r>
          </a:p>
          <a:p>
            <a:endParaRPr lang="en-US" sz="3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610891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Wake up shake up!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Here is a link to our wake-up shake up song on </a:t>
            </a:r>
            <a:r>
              <a:rPr lang="en-US" dirty="0" err="1"/>
              <a:t>youtube</a:t>
            </a:r>
            <a:r>
              <a:rPr lang="en-US" dirty="0"/>
              <a:t>.  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https://www.youtube.com/watch?v=KSbwHzlcgs8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Why don’t you do our wakeup-shakeup routine to give yourself some energy and get both sides of your brain working well.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643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993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Click the following link for the teaching video.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u="sng" dirty="0">
                <a:solidFill>
                  <a:srgbClr val="FFFF00"/>
                </a:solidFill>
              </a:rPr>
              <a:t>Finding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9207" y="3211115"/>
            <a:ext cx="5939534" cy="145124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https://vimeo.com/479816820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2550" y="5568530"/>
            <a:ext cx="893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latin typeface="Comic Sans MS"/>
                <a:cs typeface="Comic Sans MS"/>
              </a:rPr>
              <a:t>Now complete the attached worksheets for Friday.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89207" y="225051"/>
            <a:ext cx="5636120" cy="941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u="sng" dirty="0">
                <a:solidFill>
                  <a:srgbClr val="FF0000"/>
                </a:solidFill>
                <a:latin typeface="Comic Sans MS"/>
                <a:cs typeface="Comic Sans MS"/>
              </a:rPr>
              <a:t>Maths!</a:t>
            </a:r>
          </a:p>
        </p:txBody>
      </p:sp>
    </p:spTree>
    <p:extLst>
      <p:ext uri="{BB962C8B-B14F-4D97-AF65-F5344CB8AC3E}">
        <p14:creationId xmlns:p14="http://schemas.microsoft.com/office/powerpoint/2010/main" val="551839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90091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Challenge Questions</a:t>
            </a:r>
            <a:br>
              <a:rPr lang="en-US" u="sng" dirty="0"/>
            </a:br>
            <a:r>
              <a:rPr lang="en-US" sz="2000" dirty="0"/>
              <a:t>Only complete these if you want a further challenge from the lesson you have already done.  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66FCC3-9B6F-4123-A216-4AB0B0F2EC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30" y="1160979"/>
            <a:ext cx="3601128" cy="53827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AA67C74-2D1C-411F-ACB1-175F5CFD1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4569" y="1721477"/>
            <a:ext cx="3528342" cy="34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732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656" y="1253447"/>
            <a:ext cx="8686800" cy="4570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Use this link to start learning the Christmas carol, It Was On A Starry Night.</a:t>
            </a:r>
          </a:p>
          <a:p>
            <a:pPr marL="0" indent="0">
              <a:buNone/>
            </a:pPr>
            <a:r>
              <a:rPr lang="en-US" dirty="0"/>
              <a:t>It’s one of my </a:t>
            </a:r>
            <a:r>
              <a:rPr lang="en-US" dirty="0" err="1"/>
              <a:t>favourites</a:t>
            </a:r>
            <a:r>
              <a:rPr lang="en-US" dirty="0"/>
              <a:t>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https://www.youtube.com/watch?v=gbEHFB6WLx4&amp;feature=share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2117"/>
            <a:ext cx="8229600" cy="677862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It’s nearly Christmas!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5F2CFD1-52B6-4D85-9A08-283989AA20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098" y="4694915"/>
            <a:ext cx="2505075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212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86864-1EA9-4014-BD0E-4B6AC5E1C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A3334-EF18-4DBE-9624-B33B1B7AA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 hope you enjoyed learning all about milk  yesterday.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Today there is a Purple Mash Art activity for you to do about milkshake.</a:t>
            </a:r>
          </a:p>
          <a:p>
            <a:pPr marL="0" indent="0">
              <a:buNone/>
            </a:pPr>
            <a:r>
              <a:rPr lang="en-GB" dirty="0"/>
              <a:t>Have fun and be creative!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1EE48F-F62B-4E9A-84DF-D83726575A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5744" y="4062412"/>
            <a:ext cx="191452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972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413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Comic Sans MS</vt:lpstr>
      <vt:lpstr>Office Theme</vt:lpstr>
      <vt:lpstr>Good Morning Year 2  Did you sleep well? Can you work out how many hours you were asleep?  I hope you are wide awake for today’s learning.  </vt:lpstr>
      <vt:lpstr>PowerPoint Presentation</vt:lpstr>
      <vt:lpstr>Phonics Spend a little time on each of the activities below.   </vt:lpstr>
      <vt:lpstr>English on Purple Mash</vt:lpstr>
      <vt:lpstr>Wake up shake up!</vt:lpstr>
      <vt:lpstr>Click the following link for the teaching video.  Finding Change</vt:lpstr>
      <vt:lpstr>Challenge Questions Only complete these if you want a further challenge from the lesson you have already done.   </vt:lpstr>
      <vt:lpstr>It’s nearly Christmas!</vt:lpstr>
      <vt:lpstr>Milk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Southern</dc:creator>
  <cp:lastModifiedBy>Louise Richardson</cp:lastModifiedBy>
  <cp:revision>40</cp:revision>
  <dcterms:created xsi:type="dcterms:W3CDTF">2020-11-22T09:21:10Z</dcterms:created>
  <dcterms:modified xsi:type="dcterms:W3CDTF">2020-11-26T20:20:46Z</dcterms:modified>
</cp:coreProperties>
</file>