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0" r:id="rId3"/>
    <p:sldMasterId id="2147483682" r:id="rId4"/>
    <p:sldMasterId id="2147483684" r:id="rId5"/>
    <p:sldMasterId id="2147483686" r:id="rId6"/>
  </p:sldMasterIdLst>
  <p:notesMasterIdLst>
    <p:notesMasterId r:id="rId37"/>
  </p:notesMasterIdLst>
  <p:sldIdLst>
    <p:sldId id="526" r:id="rId7"/>
    <p:sldId id="532" r:id="rId8"/>
    <p:sldId id="527" r:id="rId9"/>
    <p:sldId id="525" r:id="rId10"/>
    <p:sldId id="528" r:id="rId11"/>
    <p:sldId id="529" r:id="rId12"/>
    <p:sldId id="530" r:id="rId13"/>
    <p:sldId id="531" r:id="rId14"/>
    <p:sldId id="533" r:id="rId15"/>
    <p:sldId id="534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305" r:id="rId28"/>
    <p:sldId id="537" r:id="rId29"/>
    <p:sldId id="550" r:id="rId30"/>
    <p:sldId id="535" r:id="rId31"/>
    <p:sldId id="536" r:id="rId32"/>
    <p:sldId id="554" r:id="rId33"/>
    <p:sldId id="551" r:id="rId34"/>
    <p:sldId id="553" r:id="rId35"/>
    <p:sldId id="55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4C6FD-7780-4479-8099-77DB91497A23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84172-7D91-47BB-965B-671D81B9A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25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0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5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1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18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6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3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7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4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93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323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7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9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13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8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69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2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8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4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63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2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eEyZ7LFq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09E1-B60C-4F40-A368-387F954BB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27th November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6E688-02D9-44AB-924C-FD7B00FF9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1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0156-9E78-4E6F-8940-CFD1DF6F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Prime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67FEB-DB46-4C30-ABCC-95037A8F3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Prime numbers</a:t>
            </a:r>
            <a:r>
              <a:rPr lang="en-GB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are </a:t>
            </a:r>
            <a:r>
              <a:rPr lang="en-GB" sz="3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numbers</a:t>
            </a:r>
            <a:r>
              <a:rPr lang="en-GB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that have only 2 factors: 1 and themselves.</a:t>
            </a:r>
          </a:p>
          <a:p>
            <a:endParaRPr lang="en-GB" sz="3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you think of any? Discuss with your partner.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4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19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7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25?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26 have?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 the first 4 multiples of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Circle the number which is not a multiple of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14			28			36			44		</a:t>
            </a:r>
          </a:p>
        </p:txBody>
      </p:sp>
    </p:spTree>
    <p:extLst>
      <p:ext uri="{BB962C8B-B14F-4D97-AF65-F5344CB8AC3E}">
        <p14:creationId xmlns:p14="http://schemas.microsoft.com/office/powerpoint/2010/main" val="64078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7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25?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26 have?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 the first 4 multiples of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Circle the number which is not a multiple of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14			28			36			44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3397" y="824966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1, 5, 25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396" y="2173440"/>
            <a:ext cx="422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factors (1, 2, 13, 26)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396" y="3378200"/>
            <a:ext cx="422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7, 14, 21, 28</a:t>
            </a:r>
          </a:p>
        </p:txBody>
      </p:sp>
      <p:sp>
        <p:nvSpPr>
          <p:cNvPr id="8" name="Oval 7"/>
          <p:cNvSpPr/>
          <p:nvPr/>
        </p:nvSpPr>
        <p:spPr>
          <a:xfrm>
            <a:off x="3140515" y="5020414"/>
            <a:ext cx="540000" cy="54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6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513" y="596386"/>
            <a:ext cx="459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10?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9585" y="1129928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3905" y="586064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9585" y="1616833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8821" y="582264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2, 5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5082" y="596386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1, 2, 5, 10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9357" y="2306747"/>
            <a:ext cx="594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10 have?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3437" y="2284471"/>
            <a:ext cx="19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factors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1513" y="3714055"/>
            <a:ext cx="459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21?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9585" y="4247597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9585" y="4734502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9130" y="3713308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1, 3, 7, 21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9357" y="5424416"/>
            <a:ext cx="594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21 have?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3437" y="5402140"/>
            <a:ext cx="19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factors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126" y="2996662"/>
            <a:ext cx="747045" cy="7470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01969" y="313935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33675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3821" y="4643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513" y="920863"/>
            <a:ext cx="459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32?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1283" y="2794585"/>
            <a:ext cx="594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32 have?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9358" y="1370819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9358" y="1857724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16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130" y="898900"/>
            <a:ext cx="361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1, 2, 4, 8, 16, 32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5363" y="2789408"/>
            <a:ext cx="19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factors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9585" y="2380944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8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1285" y="4174860"/>
            <a:ext cx="459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9?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1283" y="5634941"/>
            <a:ext cx="531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9 have?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9585" y="4645517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9585" y="5132422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3787" y="4172047"/>
            <a:ext cx="361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1, 3, 3, 9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4376" y="5608181"/>
            <a:ext cx="19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factors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61761" y="4174861"/>
            <a:ext cx="691677" cy="4706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4376" y="5632128"/>
            <a:ext cx="19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factors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3786" y="4183753"/>
            <a:ext cx="158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1, 3, 9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9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  <p:bldP spid="18" grpId="0"/>
      <p:bldP spid="20" grpId="0"/>
      <p:bldP spid="20" grpId="1"/>
      <p:bldP spid="21" grpId="0"/>
      <p:bldP spid="21" grpId="1"/>
      <p:bldP spid="2" grpId="0" animBg="1"/>
      <p:bldP spid="2" grpId="1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015" y="477948"/>
            <a:ext cx="2715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has 3 factors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has 4 factors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 has 4 factors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has 6 factors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011783" y="545950"/>
            <a:ext cx="522514" cy="29725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96015" y="477947"/>
            <a:ext cx="345586" cy="5278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30669" y="1328847"/>
            <a:ext cx="469681" cy="5278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30669" y="2193722"/>
            <a:ext cx="469681" cy="5278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30669" y="3058598"/>
            <a:ext cx="469681" cy="5278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5333" y="1262883"/>
            <a:ext cx="2715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Numbers with more than two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5334" y="2647877"/>
            <a:ext cx="339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Composite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6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321256"/>
            <a:ext cx="747045" cy="747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3821" y="4643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1513" y="693115"/>
            <a:ext cx="459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5?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1284" y="1939480"/>
            <a:ext cx="496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5 have?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9362" y="1143071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2888" y="1927418"/>
            <a:ext cx="19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1513" y="3076165"/>
            <a:ext cx="459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11?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283" y="4365424"/>
            <a:ext cx="511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11 have?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9358" y="3526121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1410" y="4365424"/>
            <a:ext cx="19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factors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3548" y="693115"/>
            <a:ext cx="107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5333" y="3102918"/>
            <a:ext cx="107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0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3212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3821" y="4643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1513" y="1055682"/>
            <a:ext cx="6750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other numbers between 1 and 20 have exactly two factors?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8972" y="2311456"/>
            <a:ext cx="1350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8972" y="2343930"/>
            <a:ext cx="1350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108257" y="2374521"/>
            <a:ext cx="522514" cy="336787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1562" y="3524468"/>
            <a:ext cx="371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Numbers with exactly two factors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1563" y="4909462"/>
            <a:ext cx="339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numbers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995858" y="1968744"/>
            <a:ext cx="1089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47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E088-B4C3-472D-82AA-79286183F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Busy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B299-A58B-41FA-8B7B-B1658F61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11226"/>
          </a:xfrm>
        </p:spPr>
        <p:txBody>
          <a:bodyPr/>
          <a:lstStyle/>
          <a:p>
            <a:r>
              <a:rPr lang="en-GB" dirty="0"/>
              <a:t>Show </a:t>
            </a:r>
            <a:r>
              <a:rPr lang="en-GB" b="1" u="sng" dirty="0"/>
              <a:t>ALL </a:t>
            </a:r>
            <a:r>
              <a:rPr lang="en-GB" dirty="0"/>
              <a:t>the factors for the following:</a:t>
            </a:r>
          </a:p>
          <a:p>
            <a:r>
              <a:rPr lang="en-GB" b="1" u="sng" dirty="0"/>
              <a:t>20</a:t>
            </a:r>
          </a:p>
          <a:p>
            <a:r>
              <a:rPr lang="en-GB" b="1" u="sng" dirty="0"/>
              <a:t>30</a:t>
            </a:r>
          </a:p>
          <a:p>
            <a:r>
              <a:rPr lang="en-GB" b="1" u="sng" dirty="0"/>
              <a:t>32</a:t>
            </a:r>
          </a:p>
          <a:p>
            <a:r>
              <a:rPr lang="en-GB" b="1" u="sng" dirty="0"/>
              <a:t>60</a:t>
            </a:r>
          </a:p>
          <a:p>
            <a:r>
              <a:rPr lang="en-GB" dirty="0"/>
              <a:t>Complete the following 7 multiples of: E.g. = 2, 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4, 6, 8, 10, 12, 14, 18</a:t>
            </a:r>
          </a:p>
          <a:p>
            <a:r>
              <a:rPr lang="en-GB" dirty="0"/>
              <a:t>3</a:t>
            </a:r>
          </a:p>
          <a:p>
            <a:r>
              <a:rPr lang="en-GB" dirty="0"/>
              <a:t>7</a:t>
            </a:r>
          </a:p>
          <a:p>
            <a:r>
              <a:rPr lang="en-GB" dirty="0"/>
              <a:t>8</a:t>
            </a:r>
          </a:p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62889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962" y="204745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6347" y="220545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1514" y="430945"/>
            <a:ext cx="675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1 a prime number?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1513" y="1316929"/>
            <a:ext cx="6551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Prime number: a number with exactly two factors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1511" y="2702731"/>
            <a:ext cx="426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the factors of 1?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1511" y="3275480"/>
            <a:ext cx="22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7041" y="2702731"/>
            <a:ext cx="65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1509" y="4030327"/>
            <a:ext cx="565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factors does 1 have?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2136" y="4030327"/>
            <a:ext cx="102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1511" y="4742778"/>
            <a:ext cx="65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has one factor.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1513" y="5172279"/>
            <a:ext cx="65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Prime numbers have exactly two factors.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1509" y="5612745"/>
            <a:ext cx="65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Therefore, 1 is not a prime number.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10653" y="137497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9441" y="137497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60" y="137497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01848" y="137497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96197" y="137497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0653" y="90773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0653" y="184220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0653" y="2309446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0653" y="277668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0653" y="324392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0653" y="371116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0653" y="417839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0653" y="4645637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09441" y="44049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09441" y="90773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09441" y="184220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09441" y="2309446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9441" y="277668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09441" y="324392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7260" y="44049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97260" y="90773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97260" y="184220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7260" y="2309446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97260" y="277668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7260" y="324392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01848" y="44049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01848" y="90773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01848" y="184220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01848" y="2309446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01848" y="277668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01848" y="324392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596197" y="44049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596197" y="90773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96197" y="184220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96197" y="2309446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596197" y="2776684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96197" y="3243922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09441" y="371116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09441" y="417839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09441" y="4645637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97260" y="371116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97260" y="417839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97260" y="4645637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01848" y="371116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01848" y="417839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01848" y="4645637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596197" y="3711160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596197" y="4178398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596197" y="4645637"/>
            <a:ext cx="648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0653" y="440494"/>
            <a:ext cx="648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5145" y="440494"/>
            <a:ext cx="648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5200" y="440494"/>
            <a:ext cx="648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2926" y="440494"/>
            <a:ext cx="648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0489" y="907732"/>
            <a:ext cx="648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5145" y="907732"/>
            <a:ext cx="648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1423" y="907732"/>
            <a:ext cx="648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6692" y="907732"/>
            <a:ext cx="648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2705" y="5168982"/>
            <a:ext cx="738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first prime number is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Shade all the multiples of 2 (but not 2) in orange.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4987" y="432326"/>
          <a:ext cx="6480000" cy="46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594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32" grpId="0" animBg="1"/>
      <p:bldP spid="39" grpId="0" animBg="1"/>
      <p:bldP spid="46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5105" y="1173580"/>
            <a:ext cx="7383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next prime number is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Shade in all the multiples of 3 (but not 3) in orange.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4501" y="3143403"/>
            <a:ext cx="738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Repeat for the multiples of all the prime numbers up to 7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4501" y="4703147"/>
            <a:ext cx="738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prime numbers between 1 and 100 are there?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8E5C-000C-4108-BC3E-81F06610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88238-9C39-41F2-97D7-F690C8194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91" y="159335"/>
            <a:ext cx="6445038" cy="48057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DE00E-C55F-435E-8926-F8A0A35F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5415379"/>
            <a:ext cx="55435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01D0-2547-4F30-87C8-F5D6EC99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DB23DB-E8AD-4D01-9A07-BB8BF875A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714" y="1784412"/>
            <a:ext cx="4989328" cy="3627445"/>
          </a:xfrm>
        </p:spPr>
      </p:pic>
    </p:spTree>
    <p:extLst>
      <p:ext uri="{BB962C8B-B14F-4D97-AF65-F5344CB8AC3E}">
        <p14:creationId xmlns:p14="http://schemas.microsoft.com/office/powerpoint/2010/main" val="853170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7019-6B16-4AD3-A241-23F7F6BF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E4758-716D-49CB-AC99-F1418EB5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239726"/>
          </a:xfrm>
        </p:spPr>
        <p:txBody>
          <a:bodyPr/>
          <a:lstStyle/>
          <a:p>
            <a:r>
              <a:rPr lang="en-GB" dirty="0"/>
              <a:t>1.) Use the bus stop method to work out the following:</a:t>
            </a:r>
          </a:p>
          <a:p>
            <a:r>
              <a:rPr lang="en-GB" dirty="0"/>
              <a:t>A) 36 ÷ 3 =            B) 85 ÷ 5 =                    C) 720 ÷ 6 =              D) 472 ÷ 4 =</a:t>
            </a:r>
          </a:p>
          <a:p>
            <a:endParaRPr lang="en-GB" dirty="0"/>
          </a:p>
          <a:p>
            <a:r>
              <a:rPr lang="en-GB" dirty="0"/>
              <a:t>2.) Complete the sequence:</a:t>
            </a:r>
          </a:p>
          <a:p>
            <a:r>
              <a:rPr lang="en-GB" dirty="0"/>
              <a:t>A) 510, 660, 810, ____ , 1110, ____                     B) 8500, 8200, 7900, ____,____,______. </a:t>
            </a:r>
          </a:p>
          <a:p>
            <a:endParaRPr lang="en-GB" dirty="0"/>
          </a:p>
          <a:p>
            <a:r>
              <a:rPr lang="en-GB" dirty="0"/>
              <a:t>Write down the factors of:</a:t>
            </a:r>
          </a:p>
          <a:p>
            <a:r>
              <a:rPr lang="en-GB" dirty="0"/>
              <a:t>16</a:t>
            </a:r>
          </a:p>
          <a:p>
            <a:r>
              <a:rPr lang="en-GB" dirty="0"/>
              <a:t>42      </a:t>
            </a:r>
          </a:p>
        </p:txBody>
      </p:sp>
    </p:spTree>
    <p:extLst>
      <p:ext uri="{BB962C8B-B14F-4D97-AF65-F5344CB8AC3E}">
        <p14:creationId xmlns:p14="http://schemas.microsoft.com/office/powerpoint/2010/main" val="1662506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701E9-5B35-4526-A9F5-1F319E4B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Lunch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31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05F99-4CA5-448B-AC0A-2C944105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Purple Pen Maths and English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03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4088D-0C5E-40EC-B9D2-035A5105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Music – Medieval Music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C3C0-9166-4E25-B4E8-FCA44B73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en-GB" dirty="0">
                <a:hlinkClick r:id="rId3"/>
              </a:rPr>
              <a:t>https://www.youtube.com/watch?v=4keEyZ7LFq8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10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8425-1728-42F8-803D-BE571299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you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6DC8-7ACA-4D31-91E2-9604FBF86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was the Medieval Period? </a:t>
            </a:r>
          </a:p>
          <a:p>
            <a:r>
              <a:rPr lang="en-GB" dirty="0"/>
              <a:t>What is meant by “A.D.”</a:t>
            </a:r>
          </a:p>
          <a:p>
            <a:r>
              <a:rPr lang="en-GB" dirty="0"/>
              <a:t>What was Gregorian chant? Who was it named after?</a:t>
            </a:r>
          </a:p>
          <a:p>
            <a:r>
              <a:rPr lang="en-GB" dirty="0"/>
              <a:t>What does Monophony and Polyphony mean?</a:t>
            </a:r>
          </a:p>
          <a:p>
            <a:r>
              <a:rPr lang="en-GB" dirty="0"/>
              <a:t>When it says “they sang unaccompanied” what do you think that means?</a:t>
            </a:r>
          </a:p>
          <a:p>
            <a:r>
              <a:rPr lang="en-GB" dirty="0"/>
              <a:t>You could take credit for your music in medieval times? True or False?</a:t>
            </a:r>
          </a:p>
          <a:p>
            <a:r>
              <a:rPr lang="en-GB" dirty="0"/>
              <a:t>Who was Hildegard of </a:t>
            </a:r>
            <a:r>
              <a:rPr lang="en-GB" dirty="0" err="1"/>
              <a:t>Bingen</a:t>
            </a:r>
            <a:r>
              <a:rPr lang="en-GB" dirty="0"/>
              <a:t>? How many pieces of music did she compose?</a:t>
            </a:r>
          </a:p>
          <a:p>
            <a:r>
              <a:rPr lang="en-GB" dirty="0"/>
              <a:t>What is the difference between secular and non secular music?</a:t>
            </a:r>
          </a:p>
          <a:p>
            <a:r>
              <a:rPr lang="en-GB" dirty="0"/>
              <a:t>What instruments did you learn about?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3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689F0-6980-4EA6-B742-3853B2E8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Rockstars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09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027D5-5BF6-40A4-8BC9-93A501F8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157" y="1099456"/>
            <a:ext cx="6243636" cy="462555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Rehearsal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85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DE8F1-B2BD-42FF-AE8D-6F7C5208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Spellings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5FF2-511C-4738-9990-20886AA6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Marking 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C5DF2DDA-4583-45EA-9CA9-1BF17E81D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339" y="1427660"/>
            <a:ext cx="3551912" cy="35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AD4E-D559-43D9-B01E-B5FF8FA6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BBCF-07B9-44AB-B839-A8E933B38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the meanings of:</a:t>
            </a:r>
          </a:p>
          <a:p>
            <a:endParaRPr lang="en-GB" sz="2400" dirty="0"/>
          </a:p>
          <a:p>
            <a:r>
              <a:rPr lang="en-GB" sz="2400" dirty="0"/>
              <a:t>Distorted</a:t>
            </a:r>
          </a:p>
          <a:p>
            <a:r>
              <a:rPr lang="en-GB" sz="2400" dirty="0"/>
              <a:t>Pious</a:t>
            </a:r>
          </a:p>
          <a:p>
            <a:r>
              <a:rPr lang="en-GB" sz="2400" dirty="0"/>
              <a:t>Misfortune</a:t>
            </a:r>
          </a:p>
          <a:p>
            <a:r>
              <a:rPr lang="en-GB" sz="2400" dirty="0"/>
              <a:t>Shard</a:t>
            </a:r>
          </a:p>
          <a:p>
            <a:r>
              <a:rPr lang="en-GB" sz="2400" dirty="0"/>
              <a:t>Embankment</a:t>
            </a:r>
          </a:p>
        </p:txBody>
      </p:sp>
    </p:spTree>
    <p:extLst>
      <p:ext uri="{BB962C8B-B14F-4D97-AF65-F5344CB8AC3E}">
        <p14:creationId xmlns:p14="http://schemas.microsoft.com/office/powerpoint/2010/main" val="409204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7B38-7121-407D-B809-32073CFF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find the following?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485D6-F62C-4B1D-99CE-15F47489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70192"/>
          </a:xfrm>
        </p:spPr>
        <p:txBody>
          <a:bodyPr/>
          <a:lstStyle/>
          <a:p>
            <a:r>
              <a:rPr lang="en-GB" sz="2000" dirty="0"/>
              <a:t>Distorted -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act of twisting or altering something out of its true, natural, or original state.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/>
          </a:p>
          <a:p>
            <a:r>
              <a:rPr lang="en-GB" sz="2000" dirty="0"/>
              <a:t>Pious - 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someone is deeply religious and visibly follows all the moral and ethical codes.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/>
          </a:p>
          <a:p>
            <a:r>
              <a:rPr lang="en-GB" sz="2000" dirty="0"/>
              <a:t>Misfortune - 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event or conjunction of events that causes an unfortunate or distressing result.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/>
          </a:p>
          <a:p>
            <a:r>
              <a:rPr lang="en-GB" sz="2000" dirty="0"/>
              <a:t>Shard - 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piece or fragment of a brittle substance </a:t>
            </a:r>
            <a:r>
              <a:rPr lang="en-GB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shards.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/>
          </a:p>
          <a:p>
            <a:r>
              <a:rPr lang="en-GB" sz="2000" dirty="0"/>
              <a:t>Embankment - 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raised structure (as of earth or gravel) used especially to hold back water or to carry a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roadwa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28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8182B-BC53-418D-B7B7-40895D39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5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4171A-6E21-4A8F-8E59-367E1724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Maths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7834-3496-43D3-961C-7DFE4F5A3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chemeClr val="tx1"/>
                </a:solidFill>
              </a:rPr>
              <a:t>I can identify and use Prime Numbers.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98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8|6.5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|5.5|5.2|5|3.9|3.6|4.2|9.2|7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.4|4.6|2.9|3.4|2.5|4.7|3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5|0.7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5.7|2.7|3.9|5.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3.6|8.1|0.8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4|12|3.4|4.2|5|2.2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17.4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9|1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Widescreen</PresentationFormat>
  <Paragraphs>279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</vt:lpstr>
      <vt:lpstr>Calibri</vt:lpstr>
      <vt:lpstr>Calisto MT</vt:lpstr>
      <vt:lpstr>Cambria Math</vt:lpstr>
      <vt:lpstr>Comic Sans MS</vt:lpstr>
      <vt:lpstr>Wingdings 2</vt:lpstr>
      <vt:lpstr>Slate</vt:lpstr>
      <vt:lpstr>Get ready title</vt:lpstr>
      <vt:lpstr>Get ready questions</vt:lpstr>
      <vt:lpstr>Let's learn title</vt:lpstr>
      <vt:lpstr>Let's learn slides</vt:lpstr>
      <vt:lpstr>Your turn activity lesson</vt:lpstr>
      <vt:lpstr>Friday 27th November 2020</vt:lpstr>
      <vt:lpstr>Busy Books</vt:lpstr>
      <vt:lpstr>Rockstars</vt:lpstr>
      <vt:lpstr>Spellings</vt:lpstr>
      <vt:lpstr>Marking Homework</vt:lpstr>
      <vt:lpstr>Dictionary Task</vt:lpstr>
      <vt:lpstr>Did you find the following?</vt:lpstr>
      <vt:lpstr>Break</vt:lpstr>
      <vt:lpstr>Maths</vt:lpstr>
      <vt:lpstr>What is a Prime Number?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  <vt:lpstr>DMM</vt:lpstr>
      <vt:lpstr>Lunch</vt:lpstr>
      <vt:lpstr>Purple Pen Maths and English</vt:lpstr>
      <vt:lpstr>Music – Medieval Music</vt:lpstr>
      <vt:lpstr>What did you notice?</vt:lpstr>
      <vt:lpstr>Rehearsal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27th November 2020</dc:title>
  <dc:creator>jack.hall-1</dc:creator>
  <cp:lastModifiedBy>jack.hall-1</cp:lastModifiedBy>
  <cp:revision>1</cp:revision>
  <dcterms:created xsi:type="dcterms:W3CDTF">2020-11-26T20:26:24Z</dcterms:created>
  <dcterms:modified xsi:type="dcterms:W3CDTF">2020-11-26T20:26:52Z</dcterms:modified>
</cp:coreProperties>
</file>