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418" r:id="rId3"/>
    <p:sldId id="419" r:id="rId4"/>
    <p:sldId id="420" r:id="rId5"/>
    <p:sldId id="421" r:id="rId6"/>
    <p:sldId id="441" r:id="rId7"/>
    <p:sldId id="443" r:id="rId8"/>
    <p:sldId id="444" r:id="rId9"/>
    <p:sldId id="446" r:id="rId10"/>
    <p:sldId id="445" r:id="rId11"/>
    <p:sldId id="422" r:id="rId12"/>
    <p:sldId id="423" r:id="rId13"/>
    <p:sldId id="424" r:id="rId14"/>
    <p:sldId id="432" r:id="rId15"/>
    <p:sldId id="433" r:id="rId16"/>
    <p:sldId id="262" r:id="rId17"/>
    <p:sldId id="434" r:id="rId18"/>
    <p:sldId id="435" r:id="rId19"/>
    <p:sldId id="436" r:id="rId20"/>
    <p:sldId id="437" r:id="rId21"/>
    <p:sldId id="438" r:id="rId22"/>
    <p:sldId id="439" r:id="rId23"/>
    <p:sldId id="281" r:id="rId24"/>
    <p:sldId id="282" r:id="rId25"/>
    <p:sldId id="283" r:id="rId26"/>
    <p:sldId id="284" r:id="rId27"/>
    <p:sldId id="285" r:id="rId28"/>
    <p:sldId id="286" r:id="rId29"/>
    <p:sldId id="430" r:id="rId30"/>
    <p:sldId id="440" r:id="rId31"/>
    <p:sldId id="425" r:id="rId32"/>
    <p:sldId id="426" r:id="rId33"/>
    <p:sldId id="427" r:id="rId34"/>
    <p:sldId id="428" r:id="rId35"/>
    <p:sldId id="42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232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410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883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1" y="1122363"/>
            <a:ext cx="10934700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1" y="3602038"/>
            <a:ext cx="10934700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180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CE709FC-B7E0-4EE4-8976-44926541F63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967499-A31C-4CCF-B122-E856D00E2A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 userDrawn="1"/>
          </p:nvSpPr>
          <p:spPr bwMode="auto">
            <a:xfrm>
              <a:off x="457200" y="438150"/>
              <a:ext cx="8220075" cy="5957888"/>
            </a:xfrm>
            <a:prstGeom prst="roundRect">
              <a:avLst>
                <a:gd name="adj" fmla="val 2649"/>
              </a:avLst>
            </a:prstGeom>
            <a:solidFill>
              <a:schemeClr val="bg1"/>
            </a:solidFill>
            <a:ln w="254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350" dirty="0">
                  <a:solidFill>
                    <a:srgbClr val="FFFFFF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3686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733" y="612775"/>
            <a:ext cx="1651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548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12775"/>
            <a:ext cx="115358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621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12775"/>
            <a:ext cx="115358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239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12775"/>
            <a:ext cx="115358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642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12775"/>
            <a:ext cx="115358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914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12775"/>
            <a:ext cx="115146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926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734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12775"/>
            <a:ext cx="115358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597" y="2153355"/>
            <a:ext cx="10960100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598" y="485774"/>
            <a:ext cx="10960100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593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99" y="549276"/>
            <a:ext cx="10909300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350" y="2014537"/>
            <a:ext cx="10909300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B4C92C-3C2A-4BAE-9636-076D8C6020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06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2359034"/>
            <a:ext cx="10752667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206626" y="3199951"/>
            <a:ext cx="7778749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7007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D90EA7-F292-45CE-87F0-D81A8D327B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690" y="6196126"/>
            <a:ext cx="768660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36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79C34C-EED3-428D-9601-AD7EF54CDC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690" y="6196126"/>
            <a:ext cx="768660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91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964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467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305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353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469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657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706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8393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54051" y="695325"/>
            <a:ext cx="10883900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4051" y="1957388"/>
            <a:ext cx="10883900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169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7.png"/><Relationship Id="rId12" Type="http://schemas.openxmlformats.org/officeDocument/2006/relationships/image" Target="../media/image45.png"/><Relationship Id="rId2" Type="http://schemas.openxmlformats.org/officeDocument/2006/relationships/image" Target="../media/image36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DC6F7-2A8B-428F-BF91-51A167C37F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Friday 20</a:t>
            </a:r>
            <a:r>
              <a:rPr lang="en-GB" baseline="30000" dirty="0"/>
              <a:t>th</a:t>
            </a:r>
            <a:r>
              <a:rPr lang="en-GB" dirty="0"/>
              <a:t> November 2020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71D360-18B8-473A-86DA-FCF54E405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532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B7B9E-E429-4599-B64C-175AAD622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1043" y="770467"/>
            <a:ext cx="6608963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8800" dirty="0">
                <a:solidFill>
                  <a:schemeClr val="tx1"/>
                </a:solidFill>
              </a:rPr>
              <a:t>Break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E6CAA1-C282-4D22-8D28-D341AD2DC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90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Graphic 6" descr="Coffee">
            <a:extLst>
              <a:ext uri="{FF2B5EF4-FFF2-40B4-BE49-F238E27FC236}">
                <a16:creationId xmlns:a16="http://schemas.microsoft.com/office/drawing/2014/main" id="{7D3854AC-1BB7-439B-8F37-7F4580654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64" y="1742701"/>
            <a:ext cx="3352128" cy="33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71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49605-AAF9-4D3F-98FB-792C52FAB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58" y="98700"/>
            <a:ext cx="1898086" cy="803174"/>
          </a:xfrm>
        </p:spPr>
        <p:txBody>
          <a:bodyPr/>
          <a:lstStyle/>
          <a:p>
            <a:r>
              <a:rPr lang="en-GB" dirty="0"/>
              <a:t>DMM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77BAA-48EB-49FA-878D-67401AE42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58" y="741384"/>
            <a:ext cx="11881328" cy="554903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highlight>
                  <a:srgbClr val="00FF00"/>
                </a:highlight>
              </a:rPr>
              <a:t> 1) Complete the sequence: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A) 55, 65, ____, _____, _____, 105.                B) 874, 854, 834,____, 794, _____, ______.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C) 7800,_____,_____, 2000,______ 2200.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highlight>
                  <a:srgbClr val="00FF00"/>
                </a:highlight>
              </a:rPr>
              <a:t>2) Complete the following: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E.g.)  100 x 10 = 1000                   A) 200 x 10 =            B) 5,000 x 10 =      C) 70,000 x 10 =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/>
                </a:solidFill>
              </a:rPr>
              <a:t>E.g</a:t>
            </a:r>
            <a:r>
              <a:rPr lang="en-GB" dirty="0">
                <a:solidFill>
                  <a:schemeClr val="tx1"/>
                </a:solidFill>
              </a:rPr>
              <a:t>) 100 ÷ 10 = 10                          A) 900 ÷ 10 =            B) 6500 ÷ 100 =       C) 100,000 ÷ 1000 = 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highlight>
                  <a:srgbClr val="00FF00"/>
                </a:highlight>
              </a:rPr>
              <a:t>3) Use the bus stop method to work out: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A) 999 ÷ 9 =                 B) 740 ÷ 4 =                     C) 500 ÷ 2 =              D) 864 ÷ 8 = </a:t>
            </a:r>
          </a:p>
        </p:txBody>
      </p:sp>
    </p:spTree>
    <p:extLst>
      <p:ext uri="{BB962C8B-B14F-4D97-AF65-F5344CB8AC3E}">
        <p14:creationId xmlns:p14="http://schemas.microsoft.com/office/powerpoint/2010/main" val="3921896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F8476-E227-4454-833C-0300D6AAA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1043" y="770467"/>
            <a:ext cx="6608963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8800" dirty="0" err="1">
                <a:solidFill>
                  <a:schemeClr val="tx1"/>
                </a:solidFill>
              </a:rPr>
              <a:t>Maths</a:t>
            </a:r>
            <a:endParaRPr lang="en-US" sz="88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E6CAA1-C282-4D22-8D28-D341AD2DC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90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Graphic 6" descr="Calculator">
            <a:extLst>
              <a:ext uri="{FF2B5EF4-FFF2-40B4-BE49-F238E27FC236}">
                <a16:creationId xmlns:a16="http://schemas.microsoft.com/office/drawing/2014/main" id="{B0B427BA-C8ED-4CFA-94F5-9E88C4F9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64" y="1742701"/>
            <a:ext cx="3352128" cy="33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47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3595689" y="6383339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6251575"/>
            <a:ext cx="9144000" cy="611188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524001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3022601" y="6464301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ffy-TTF" panose="020B0603060100000000" pitchFamily="34" charset="0"/>
                <a:cs typeface="Arial" panose="020B0604020202020204" pitchFamily="34" charset="0"/>
              </a:rPr>
              <a:t>Maths </a:t>
            </a:r>
            <a:r>
              <a:rPr kumimoji="0" lang="en-GB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ffy-TTF" panose="020B0603060100000000" pitchFamily="34" charset="0"/>
                <a:cs typeface="Arial" panose="020B0604020202020204" pitchFamily="34" charset="0"/>
              </a:rPr>
              <a:t>| Year 5 | Statistics | Timetables | Lesson 1 of 5: Holiday Activity Timetables</a:t>
            </a: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1985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Maths</a:t>
            </a:r>
            <a:endParaRPr lang="en-GB" altLang="en-US" sz="5400" b="0" dirty="0"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3179764" y="3200401"/>
            <a:ext cx="5832475" cy="542925"/>
          </a:xfrm>
        </p:spPr>
        <p:txBody>
          <a:bodyPr/>
          <a:lstStyle/>
          <a:p>
            <a:r>
              <a:rPr lang="en-GB" altLang="en-US" dirty="0">
                <a:latin typeface="Tuffy-TTF" panose="020B0603060100000000" pitchFamily="34" charset="0"/>
                <a:cs typeface="Arial" panose="020B0604020202020204" pitchFamily="34" charset="0"/>
              </a:rPr>
              <a:t>Statistics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2027239" y="2930526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2027239" y="512764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2152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2152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152650" y="1127125"/>
            <a:ext cx="7886700" cy="1409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I can read and interpret information presented in a simple timetable.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2152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I can read 24-hour time.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I can answer questions about the information shown in a timetable.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I can calculate how much time has passed in minutes.</a:t>
            </a:r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D98C73-2308-4B14-82C2-0EE895DBC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3" y="1980063"/>
            <a:ext cx="7632854" cy="410906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98DFD242-44B6-489F-9F22-C7D1C39BCE3D}"/>
              </a:ext>
            </a:extLst>
          </p:cNvPr>
          <p:cNvGrpSpPr/>
          <p:nvPr/>
        </p:nvGrpSpPr>
        <p:grpSpPr>
          <a:xfrm>
            <a:off x="2279650" y="2186991"/>
            <a:ext cx="6358618" cy="3905835"/>
            <a:chOff x="755650" y="2186990"/>
            <a:chExt cx="6358618" cy="390583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6032326-B7A9-47EB-9A49-496E20D1B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50" y="3353671"/>
              <a:ext cx="3479823" cy="2739154"/>
            </a:xfrm>
            <a:prstGeom prst="rect">
              <a:avLst/>
            </a:prstGeom>
          </p:spPr>
        </p:pic>
        <p:sp>
          <p:nvSpPr>
            <p:cNvPr id="39" name="Rectangle: Rounded Corners 30">
              <a:extLst>
                <a:ext uri="{FF2B5EF4-FFF2-40B4-BE49-F238E27FC236}">
                  <a16:creationId xmlns:a16="http://schemas.microsoft.com/office/drawing/2014/main" id="{04FBE4D4-669F-4B48-98A2-6125522F7148}"/>
                </a:ext>
              </a:extLst>
            </p:cNvPr>
            <p:cNvSpPr/>
            <p:nvPr/>
          </p:nvSpPr>
          <p:spPr>
            <a:xfrm>
              <a:off x="1562207" y="4280598"/>
              <a:ext cx="1341233" cy="1810155"/>
            </a:xfrm>
            <a:custGeom>
              <a:avLst/>
              <a:gdLst>
                <a:gd name="connsiteX0" fmla="*/ 0 w 693131"/>
                <a:gd name="connsiteY0" fmla="*/ 39545 h 237264"/>
                <a:gd name="connsiteX1" fmla="*/ 39545 w 693131"/>
                <a:gd name="connsiteY1" fmla="*/ 0 h 237264"/>
                <a:gd name="connsiteX2" fmla="*/ 653586 w 693131"/>
                <a:gd name="connsiteY2" fmla="*/ 0 h 237264"/>
                <a:gd name="connsiteX3" fmla="*/ 693131 w 693131"/>
                <a:gd name="connsiteY3" fmla="*/ 39545 h 237264"/>
                <a:gd name="connsiteX4" fmla="*/ 693131 w 693131"/>
                <a:gd name="connsiteY4" fmla="*/ 197719 h 237264"/>
                <a:gd name="connsiteX5" fmla="*/ 653586 w 693131"/>
                <a:gd name="connsiteY5" fmla="*/ 237264 h 237264"/>
                <a:gd name="connsiteX6" fmla="*/ 39545 w 693131"/>
                <a:gd name="connsiteY6" fmla="*/ 237264 h 237264"/>
                <a:gd name="connsiteX7" fmla="*/ 0 w 693131"/>
                <a:gd name="connsiteY7" fmla="*/ 197719 h 237264"/>
                <a:gd name="connsiteX8" fmla="*/ 0 w 693131"/>
                <a:gd name="connsiteY8" fmla="*/ 39545 h 237264"/>
                <a:gd name="connsiteX0" fmla="*/ 0 w 839755"/>
                <a:gd name="connsiteY0" fmla="*/ 4080 h 292439"/>
                <a:gd name="connsiteX1" fmla="*/ 186169 w 839755"/>
                <a:gd name="connsiteY1" fmla="*/ 55175 h 292439"/>
                <a:gd name="connsiteX2" fmla="*/ 800210 w 839755"/>
                <a:gd name="connsiteY2" fmla="*/ 55175 h 292439"/>
                <a:gd name="connsiteX3" fmla="*/ 839755 w 839755"/>
                <a:gd name="connsiteY3" fmla="*/ 94720 h 292439"/>
                <a:gd name="connsiteX4" fmla="*/ 839755 w 839755"/>
                <a:gd name="connsiteY4" fmla="*/ 252894 h 292439"/>
                <a:gd name="connsiteX5" fmla="*/ 800210 w 839755"/>
                <a:gd name="connsiteY5" fmla="*/ 292439 h 292439"/>
                <a:gd name="connsiteX6" fmla="*/ 186169 w 839755"/>
                <a:gd name="connsiteY6" fmla="*/ 292439 h 292439"/>
                <a:gd name="connsiteX7" fmla="*/ 146624 w 839755"/>
                <a:gd name="connsiteY7" fmla="*/ 252894 h 292439"/>
                <a:gd name="connsiteX8" fmla="*/ 0 w 839755"/>
                <a:gd name="connsiteY8" fmla="*/ 4080 h 292439"/>
                <a:gd name="connsiteX0" fmla="*/ 0 w 839755"/>
                <a:gd name="connsiteY0" fmla="*/ 50209 h 338568"/>
                <a:gd name="connsiteX1" fmla="*/ 106192 w 839755"/>
                <a:gd name="connsiteY1" fmla="*/ 0 h 338568"/>
                <a:gd name="connsiteX2" fmla="*/ 800210 w 839755"/>
                <a:gd name="connsiteY2" fmla="*/ 101304 h 338568"/>
                <a:gd name="connsiteX3" fmla="*/ 839755 w 839755"/>
                <a:gd name="connsiteY3" fmla="*/ 140849 h 338568"/>
                <a:gd name="connsiteX4" fmla="*/ 839755 w 839755"/>
                <a:gd name="connsiteY4" fmla="*/ 299023 h 338568"/>
                <a:gd name="connsiteX5" fmla="*/ 800210 w 839755"/>
                <a:gd name="connsiteY5" fmla="*/ 338568 h 338568"/>
                <a:gd name="connsiteX6" fmla="*/ 186169 w 839755"/>
                <a:gd name="connsiteY6" fmla="*/ 338568 h 338568"/>
                <a:gd name="connsiteX7" fmla="*/ 146624 w 839755"/>
                <a:gd name="connsiteY7" fmla="*/ 299023 h 338568"/>
                <a:gd name="connsiteX8" fmla="*/ 0 w 839755"/>
                <a:gd name="connsiteY8" fmla="*/ 50209 h 338568"/>
                <a:gd name="connsiteX0" fmla="*/ 0 w 839755"/>
                <a:gd name="connsiteY0" fmla="*/ 50209 h 338568"/>
                <a:gd name="connsiteX1" fmla="*/ 106192 w 839755"/>
                <a:gd name="connsiteY1" fmla="*/ 0 h 338568"/>
                <a:gd name="connsiteX2" fmla="*/ 800210 w 839755"/>
                <a:gd name="connsiteY2" fmla="*/ 101304 h 338568"/>
                <a:gd name="connsiteX3" fmla="*/ 839755 w 839755"/>
                <a:gd name="connsiteY3" fmla="*/ 140849 h 338568"/>
                <a:gd name="connsiteX4" fmla="*/ 839755 w 839755"/>
                <a:gd name="connsiteY4" fmla="*/ 299023 h 338568"/>
                <a:gd name="connsiteX5" fmla="*/ 800210 w 839755"/>
                <a:gd name="connsiteY5" fmla="*/ 338568 h 338568"/>
                <a:gd name="connsiteX6" fmla="*/ 186169 w 839755"/>
                <a:gd name="connsiteY6" fmla="*/ 338568 h 338568"/>
                <a:gd name="connsiteX7" fmla="*/ 586496 w 839755"/>
                <a:gd name="connsiteY7" fmla="*/ 301689 h 338568"/>
                <a:gd name="connsiteX8" fmla="*/ 0 w 839755"/>
                <a:gd name="connsiteY8" fmla="*/ 50209 h 338568"/>
                <a:gd name="connsiteX0" fmla="*/ 0 w 839755"/>
                <a:gd name="connsiteY0" fmla="*/ 50209 h 338568"/>
                <a:gd name="connsiteX1" fmla="*/ 106192 w 839755"/>
                <a:gd name="connsiteY1" fmla="*/ 0 h 338568"/>
                <a:gd name="connsiteX2" fmla="*/ 800210 w 839755"/>
                <a:gd name="connsiteY2" fmla="*/ 101304 h 338568"/>
                <a:gd name="connsiteX3" fmla="*/ 839755 w 839755"/>
                <a:gd name="connsiteY3" fmla="*/ 140849 h 338568"/>
                <a:gd name="connsiteX4" fmla="*/ 839755 w 839755"/>
                <a:gd name="connsiteY4" fmla="*/ 299023 h 338568"/>
                <a:gd name="connsiteX5" fmla="*/ 800210 w 839755"/>
                <a:gd name="connsiteY5" fmla="*/ 338568 h 338568"/>
                <a:gd name="connsiteX6" fmla="*/ 740674 w 839755"/>
                <a:gd name="connsiteY6" fmla="*/ 319907 h 338568"/>
                <a:gd name="connsiteX7" fmla="*/ 586496 w 839755"/>
                <a:gd name="connsiteY7" fmla="*/ 301689 h 338568"/>
                <a:gd name="connsiteX8" fmla="*/ 0 w 839755"/>
                <a:gd name="connsiteY8" fmla="*/ 50209 h 338568"/>
                <a:gd name="connsiteX0" fmla="*/ 0 w 1125006"/>
                <a:gd name="connsiteY0" fmla="*/ 116413 h 404772"/>
                <a:gd name="connsiteX1" fmla="*/ 106192 w 1125006"/>
                <a:gd name="connsiteY1" fmla="*/ 66204 h 404772"/>
                <a:gd name="connsiteX2" fmla="*/ 800210 w 1125006"/>
                <a:gd name="connsiteY2" fmla="*/ 167508 h 404772"/>
                <a:gd name="connsiteX3" fmla="*/ 839755 w 1125006"/>
                <a:gd name="connsiteY3" fmla="*/ 207053 h 404772"/>
                <a:gd name="connsiteX4" fmla="*/ 1125006 w 1125006"/>
                <a:gd name="connsiteY4" fmla="*/ 0 h 404772"/>
                <a:gd name="connsiteX5" fmla="*/ 800210 w 1125006"/>
                <a:gd name="connsiteY5" fmla="*/ 404772 h 404772"/>
                <a:gd name="connsiteX6" fmla="*/ 740674 w 1125006"/>
                <a:gd name="connsiteY6" fmla="*/ 386111 h 404772"/>
                <a:gd name="connsiteX7" fmla="*/ 586496 w 1125006"/>
                <a:gd name="connsiteY7" fmla="*/ 367893 h 404772"/>
                <a:gd name="connsiteX8" fmla="*/ 0 w 1125006"/>
                <a:gd name="connsiteY8" fmla="*/ 116413 h 404772"/>
                <a:gd name="connsiteX0" fmla="*/ 0 w 1125006"/>
                <a:gd name="connsiteY0" fmla="*/ 116413 h 386335"/>
                <a:gd name="connsiteX1" fmla="*/ 106192 w 1125006"/>
                <a:gd name="connsiteY1" fmla="*/ 66204 h 386335"/>
                <a:gd name="connsiteX2" fmla="*/ 800210 w 1125006"/>
                <a:gd name="connsiteY2" fmla="*/ 167508 h 386335"/>
                <a:gd name="connsiteX3" fmla="*/ 839755 w 1125006"/>
                <a:gd name="connsiteY3" fmla="*/ 207053 h 386335"/>
                <a:gd name="connsiteX4" fmla="*/ 1125006 w 1125006"/>
                <a:gd name="connsiteY4" fmla="*/ 0 h 386335"/>
                <a:gd name="connsiteX5" fmla="*/ 1101456 w 1125006"/>
                <a:gd name="connsiteY5" fmla="*/ 52875 h 386335"/>
                <a:gd name="connsiteX6" fmla="*/ 740674 w 1125006"/>
                <a:gd name="connsiteY6" fmla="*/ 386111 h 386335"/>
                <a:gd name="connsiteX7" fmla="*/ 586496 w 1125006"/>
                <a:gd name="connsiteY7" fmla="*/ 367893 h 386335"/>
                <a:gd name="connsiteX8" fmla="*/ 0 w 1125006"/>
                <a:gd name="connsiteY8" fmla="*/ 116413 h 386335"/>
                <a:gd name="connsiteX0" fmla="*/ 0 w 1125006"/>
                <a:gd name="connsiteY0" fmla="*/ 270257 h 540179"/>
                <a:gd name="connsiteX1" fmla="*/ 106192 w 1125006"/>
                <a:gd name="connsiteY1" fmla="*/ 220048 h 540179"/>
                <a:gd name="connsiteX2" fmla="*/ 800210 w 1125006"/>
                <a:gd name="connsiteY2" fmla="*/ 321352 h 540179"/>
                <a:gd name="connsiteX3" fmla="*/ 594493 w 1125006"/>
                <a:gd name="connsiteY3" fmla="*/ 1002 h 540179"/>
                <a:gd name="connsiteX4" fmla="*/ 1125006 w 1125006"/>
                <a:gd name="connsiteY4" fmla="*/ 153844 h 540179"/>
                <a:gd name="connsiteX5" fmla="*/ 1101456 w 1125006"/>
                <a:gd name="connsiteY5" fmla="*/ 206719 h 540179"/>
                <a:gd name="connsiteX6" fmla="*/ 740674 w 1125006"/>
                <a:gd name="connsiteY6" fmla="*/ 539955 h 540179"/>
                <a:gd name="connsiteX7" fmla="*/ 586496 w 1125006"/>
                <a:gd name="connsiteY7" fmla="*/ 521737 h 540179"/>
                <a:gd name="connsiteX8" fmla="*/ 0 w 1125006"/>
                <a:gd name="connsiteY8" fmla="*/ 270257 h 540179"/>
                <a:gd name="connsiteX0" fmla="*/ 0 w 1125006"/>
                <a:gd name="connsiteY0" fmla="*/ 308800 h 578722"/>
                <a:gd name="connsiteX1" fmla="*/ 106192 w 1125006"/>
                <a:gd name="connsiteY1" fmla="*/ 258591 h 578722"/>
                <a:gd name="connsiteX2" fmla="*/ 506962 w 1125006"/>
                <a:gd name="connsiteY2" fmla="*/ 0 h 578722"/>
                <a:gd name="connsiteX3" fmla="*/ 594493 w 1125006"/>
                <a:gd name="connsiteY3" fmla="*/ 39545 h 578722"/>
                <a:gd name="connsiteX4" fmla="*/ 1125006 w 1125006"/>
                <a:gd name="connsiteY4" fmla="*/ 192387 h 578722"/>
                <a:gd name="connsiteX5" fmla="*/ 1101456 w 1125006"/>
                <a:gd name="connsiteY5" fmla="*/ 245262 h 578722"/>
                <a:gd name="connsiteX6" fmla="*/ 740674 w 1125006"/>
                <a:gd name="connsiteY6" fmla="*/ 578498 h 578722"/>
                <a:gd name="connsiteX7" fmla="*/ 586496 w 1125006"/>
                <a:gd name="connsiteY7" fmla="*/ 560280 h 578722"/>
                <a:gd name="connsiteX8" fmla="*/ 0 w 1125006"/>
                <a:gd name="connsiteY8" fmla="*/ 308800 h 578722"/>
                <a:gd name="connsiteX0" fmla="*/ 0 w 1125006"/>
                <a:gd name="connsiteY0" fmla="*/ 308800 h 578722"/>
                <a:gd name="connsiteX1" fmla="*/ 106192 w 1125006"/>
                <a:gd name="connsiteY1" fmla="*/ 258591 h 578722"/>
                <a:gd name="connsiteX2" fmla="*/ 506962 w 1125006"/>
                <a:gd name="connsiteY2" fmla="*/ 0 h 578722"/>
                <a:gd name="connsiteX3" fmla="*/ 618486 w 1125006"/>
                <a:gd name="connsiteY3" fmla="*/ 28882 h 578722"/>
                <a:gd name="connsiteX4" fmla="*/ 1125006 w 1125006"/>
                <a:gd name="connsiteY4" fmla="*/ 192387 h 578722"/>
                <a:gd name="connsiteX5" fmla="*/ 1101456 w 1125006"/>
                <a:gd name="connsiteY5" fmla="*/ 245262 h 578722"/>
                <a:gd name="connsiteX6" fmla="*/ 740674 w 1125006"/>
                <a:gd name="connsiteY6" fmla="*/ 578498 h 578722"/>
                <a:gd name="connsiteX7" fmla="*/ 586496 w 1125006"/>
                <a:gd name="connsiteY7" fmla="*/ 560280 h 578722"/>
                <a:gd name="connsiteX8" fmla="*/ 0 w 1125006"/>
                <a:gd name="connsiteY8" fmla="*/ 308800 h 578722"/>
                <a:gd name="connsiteX0" fmla="*/ 0 w 1119674"/>
                <a:gd name="connsiteY0" fmla="*/ 322129 h 578722"/>
                <a:gd name="connsiteX1" fmla="*/ 100860 w 1119674"/>
                <a:gd name="connsiteY1" fmla="*/ 258591 h 578722"/>
                <a:gd name="connsiteX2" fmla="*/ 501630 w 1119674"/>
                <a:gd name="connsiteY2" fmla="*/ 0 h 578722"/>
                <a:gd name="connsiteX3" fmla="*/ 613154 w 1119674"/>
                <a:gd name="connsiteY3" fmla="*/ 28882 h 578722"/>
                <a:gd name="connsiteX4" fmla="*/ 1119674 w 1119674"/>
                <a:gd name="connsiteY4" fmla="*/ 192387 h 578722"/>
                <a:gd name="connsiteX5" fmla="*/ 1096124 w 1119674"/>
                <a:gd name="connsiteY5" fmla="*/ 245262 h 578722"/>
                <a:gd name="connsiteX6" fmla="*/ 735342 w 1119674"/>
                <a:gd name="connsiteY6" fmla="*/ 578498 h 578722"/>
                <a:gd name="connsiteX7" fmla="*/ 581164 w 1119674"/>
                <a:gd name="connsiteY7" fmla="*/ 560280 h 578722"/>
                <a:gd name="connsiteX8" fmla="*/ 0 w 1119674"/>
                <a:gd name="connsiteY8" fmla="*/ 322129 h 578722"/>
                <a:gd name="connsiteX0" fmla="*/ 0 w 1119674"/>
                <a:gd name="connsiteY0" fmla="*/ 322129 h 583087"/>
                <a:gd name="connsiteX1" fmla="*/ 100860 w 1119674"/>
                <a:gd name="connsiteY1" fmla="*/ 258591 h 583087"/>
                <a:gd name="connsiteX2" fmla="*/ 501630 w 1119674"/>
                <a:gd name="connsiteY2" fmla="*/ 0 h 583087"/>
                <a:gd name="connsiteX3" fmla="*/ 613154 w 1119674"/>
                <a:gd name="connsiteY3" fmla="*/ 28882 h 583087"/>
                <a:gd name="connsiteX4" fmla="*/ 1119674 w 1119674"/>
                <a:gd name="connsiteY4" fmla="*/ 192387 h 583087"/>
                <a:gd name="connsiteX5" fmla="*/ 1096124 w 1119674"/>
                <a:gd name="connsiteY5" fmla="*/ 245262 h 583087"/>
                <a:gd name="connsiteX6" fmla="*/ 735342 w 1119674"/>
                <a:gd name="connsiteY6" fmla="*/ 578498 h 583087"/>
                <a:gd name="connsiteX7" fmla="*/ 581164 w 1119674"/>
                <a:gd name="connsiteY7" fmla="*/ 570944 h 583087"/>
                <a:gd name="connsiteX8" fmla="*/ 0 w 1119674"/>
                <a:gd name="connsiteY8" fmla="*/ 322129 h 583087"/>
                <a:gd name="connsiteX0" fmla="*/ 0 w 1119674"/>
                <a:gd name="connsiteY0" fmla="*/ 322129 h 583087"/>
                <a:gd name="connsiteX1" fmla="*/ 100860 w 1119674"/>
                <a:gd name="connsiteY1" fmla="*/ 258591 h 583087"/>
                <a:gd name="connsiteX2" fmla="*/ 501630 w 1119674"/>
                <a:gd name="connsiteY2" fmla="*/ 0 h 583087"/>
                <a:gd name="connsiteX3" fmla="*/ 613154 w 1119674"/>
                <a:gd name="connsiteY3" fmla="*/ 28882 h 583087"/>
                <a:gd name="connsiteX4" fmla="*/ 1119674 w 1119674"/>
                <a:gd name="connsiteY4" fmla="*/ 192387 h 583087"/>
                <a:gd name="connsiteX5" fmla="*/ 1096124 w 1119674"/>
                <a:gd name="connsiteY5" fmla="*/ 245262 h 583087"/>
                <a:gd name="connsiteX6" fmla="*/ 735342 w 1119674"/>
                <a:gd name="connsiteY6" fmla="*/ 578498 h 583087"/>
                <a:gd name="connsiteX7" fmla="*/ 581164 w 1119674"/>
                <a:gd name="connsiteY7" fmla="*/ 570944 h 583087"/>
                <a:gd name="connsiteX8" fmla="*/ 0 w 1119674"/>
                <a:gd name="connsiteY8" fmla="*/ 322129 h 583087"/>
                <a:gd name="connsiteX0" fmla="*/ 0 w 1119674"/>
                <a:gd name="connsiteY0" fmla="*/ 322129 h 584209"/>
                <a:gd name="connsiteX1" fmla="*/ 100860 w 1119674"/>
                <a:gd name="connsiteY1" fmla="*/ 258591 h 584209"/>
                <a:gd name="connsiteX2" fmla="*/ 501630 w 1119674"/>
                <a:gd name="connsiteY2" fmla="*/ 0 h 584209"/>
                <a:gd name="connsiteX3" fmla="*/ 613154 w 1119674"/>
                <a:gd name="connsiteY3" fmla="*/ 28882 h 584209"/>
                <a:gd name="connsiteX4" fmla="*/ 1119674 w 1119674"/>
                <a:gd name="connsiteY4" fmla="*/ 192387 h 584209"/>
                <a:gd name="connsiteX5" fmla="*/ 1096124 w 1119674"/>
                <a:gd name="connsiteY5" fmla="*/ 245262 h 584209"/>
                <a:gd name="connsiteX6" fmla="*/ 735342 w 1119674"/>
                <a:gd name="connsiteY6" fmla="*/ 578498 h 584209"/>
                <a:gd name="connsiteX7" fmla="*/ 581164 w 1119674"/>
                <a:gd name="connsiteY7" fmla="*/ 570944 h 584209"/>
                <a:gd name="connsiteX8" fmla="*/ 0 w 1119674"/>
                <a:gd name="connsiteY8" fmla="*/ 322129 h 584209"/>
                <a:gd name="connsiteX0" fmla="*/ 0 w 1119674"/>
                <a:gd name="connsiteY0" fmla="*/ 322129 h 587647"/>
                <a:gd name="connsiteX1" fmla="*/ 100860 w 1119674"/>
                <a:gd name="connsiteY1" fmla="*/ 258591 h 587647"/>
                <a:gd name="connsiteX2" fmla="*/ 501630 w 1119674"/>
                <a:gd name="connsiteY2" fmla="*/ 0 h 587647"/>
                <a:gd name="connsiteX3" fmla="*/ 613154 w 1119674"/>
                <a:gd name="connsiteY3" fmla="*/ 28882 h 587647"/>
                <a:gd name="connsiteX4" fmla="*/ 1119674 w 1119674"/>
                <a:gd name="connsiteY4" fmla="*/ 192387 h 587647"/>
                <a:gd name="connsiteX5" fmla="*/ 1096124 w 1119674"/>
                <a:gd name="connsiteY5" fmla="*/ 245262 h 587647"/>
                <a:gd name="connsiteX6" fmla="*/ 735342 w 1119674"/>
                <a:gd name="connsiteY6" fmla="*/ 578498 h 587647"/>
                <a:gd name="connsiteX7" fmla="*/ 581164 w 1119674"/>
                <a:gd name="connsiteY7" fmla="*/ 570944 h 587647"/>
                <a:gd name="connsiteX8" fmla="*/ 0 w 1119674"/>
                <a:gd name="connsiteY8" fmla="*/ 322129 h 587647"/>
                <a:gd name="connsiteX0" fmla="*/ 0 w 1119674"/>
                <a:gd name="connsiteY0" fmla="*/ 322129 h 597043"/>
                <a:gd name="connsiteX1" fmla="*/ 100860 w 1119674"/>
                <a:gd name="connsiteY1" fmla="*/ 258591 h 597043"/>
                <a:gd name="connsiteX2" fmla="*/ 501630 w 1119674"/>
                <a:gd name="connsiteY2" fmla="*/ 0 h 597043"/>
                <a:gd name="connsiteX3" fmla="*/ 613154 w 1119674"/>
                <a:gd name="connsiteY3" fmla="*/ 28882 h 597043"/>
                <a:gd name="connsiteX4" fmla="*/ 1119674 w 1119674"/>
                <a:gd name="connsiteY4" fmla="*/ 192387 h 597043"/>
                <a:gd name="connsiteX5" fmla="*/ 1096124 w 1119674"/>
                <a:gd name="connsiteY5" fmla="*/ 245262 h 597043"/>
                <a:gd name="connsiteX6" fmla="*/ 735342 w 1119674"/>
                <a:gd name="connsiteY6" fmla="*/ 578498 h 597043"/>
                <a:gd name="connsiteX7" fmla="*/ 581164 w 1119674"/>
                <a:gd name="connsiteY7" fmla="*/ 570944 h 597043"/>
                <a:gd name="connsiteX8" fmla="*/ 0 w 1119674"/>
                <a:gd name="connsiteY8" fmla="*/ 322129 h 597043"/>
                <a:gd name="connsiteX0" fmla="*/ 0 w 1123193"/>
                <a:gd name="connsiteY0" fmla="*/ 322129 h 597043"/>
                <a:gd name="connsiteX1" fmla="*/ 100860 w 1123193"/>
                <a:gd name="connsiteY1" fmla="*/ 258591 h 597043"/>
                <a:gd name="connsiteX2" fmla="*/ 501630 w 1123193"/>
                <a:gd name="connsiteY2" fmla="*/ 0 h 597043"/>
                <a:gd name="connsiteX3" fmla="*/ 613154 w 1123193"/>
                <a:gd name="connsiteY3" fmla="*/ 28882 h 597043"/>
                <a:gd name="connsiteX4" fmla="*/ 1119674 w 1123193"/>
                <a:gd name="connsiteY4" fmla="*/ 192387 h 597043"/>
                <a:gd name="connsiteX5" fmla="*/ 1096124 w 1123193"/>
                <a:gd name="connsiteY5" fmla="*/ 245262 h 597043"/>
                <a:gd name="connsiteX6" fmla="*/ 735342 w 1123193"/>
                <a:gd name="connsiteY6" fmla="*/ 578498 h 597043"/>
                <a:gd name="connsiteX7" fmla="*/ 581164 w 1123193"/>
                <a:gd name="connsiteY7" fmla="*/ 570944 h 597043"/>
                <a:gd name="connsiteX8" fmla="*/ 0 w 1123193"/>
                <a:gd name="connsiteY8" fmla="*/ 322129 h 597043"/>
                <a:gd name="connsiteX0" fmla="*/ 0 w 1121757"/>
                <a:gd name="connsiteY0" fmla="*/ 322129 h 597043"/>
                <a:gd name="connsiteX1" fmla="*/ 100860 w 1121757"/>
                <a:gd name="connsiteY1" fmla="*/ 258591 h 597043"/>
                <a:gd name="connsiteX2" fmla="*/ 501630 w 1121757"/>
                <a:gd name="connsiteY2" fmla="*/ 0 h 597043"/>
                <a:gd name="connsiteX3" fmla="*/ 613154 w 1121757"/>
                <a:gd name="connsiteY3" fmla="*/ 28882 h 597043"/>
                <a:gd name="connsiteX4" fmla="*/ 1117008 w 1121757"/>
                <a:gd name="connsiteY4" fmla="*/ 173726 h 597043"/>
                <a:gd name="connsiteX5" fmla="*/ 1096124 w 1121757"/>
                <a:gd name="connsiteY5" fmla="*/ 245262 h 597043"/>
                <a:gd name="connsiteX6" fmla="*/ 735342 w 1121757"/>
                <a:gd name="connsiteY6" fmla="*/ 578498 h 597043"/>
                <a:gd name="connsiteX7" fmla="*/ 581164 w 1121757"/>
                <a:gd name="connsiteY7" fmla="*/ 570944 h 597043"/>
                <a:gd name="connsiteX8" fmla="*/ 0 w 1121757"/>
                <a:gd name="connsiteY8" fmla="*/ 322129 h 597043"/>
                <a:gd name="connsiteX0" fmla="*/ 0 w 1129396"/>
                <a:gd name="connsiteY0" fmla="*/ 322129 h 597043"/>
                <a:gd name="connsiteX1" fmla="*/ 100860 w 1129396"/>
                <a:gd name="connsiteY1" fmla="*/ 258591 h 597043"/>
                <a:gd name="connsiteX2" fmla="*/ 501630 w 1129396"/>
                <a:gd name="connsiteY2" fmla="*/ 0 h 597043"/>
                <a:gd name="connsiteX3" fmla="*/ 613154 w 1129396"/>
                <a:gd name="connsiteY3" fmla="*/ 28882 h 597043"/>
                <a:gd name="connsiteX4" fmla="*/ 1117008 w 1129396"/>
                <a:gd name="connsiteY4" fmla="*/ 173726 h 597043"/>
                <a:gd name="connsiteX5" fmla="*/ 1096124 w 1129396"/>
                <a:gd name="connsiteY5" fmla="*/ 245262 h 597043"/>
                <a:gd name="connsiteX6" fmla="*/ 735342 w 1129396"/>
                <a:gd name="connsiteY6" fmla="*/ 578498 h 597043"/>
                <a:gd name="connsiteX7" fmla="*/ 581164 w 1129396"/>
                <a:gd name="connsiteY7" fmla="*/ 570944 h 597043"/>
                <a:gd name="connsiteX8" fmla="*/ 0 w 1129396"/>
                <a:gd name="connsiteY8" fmla="*/ 322129 h 597043"/>
                <a:gd name="connsiteX0" fmla="*/ 0 w 1124777"/>
                <a:gd name="connsiteY0" fmla="*/ 322129 h 597043"/>
                <a:gd name="connsiteX1" fmla="*/ 100860 w 1124777"/>
                <a:gd name="connsiteY1" fmla="*/ 258591 h 597043"/>
                <a:gd name="connsiteX2" fmla="*/ 501630 w 1124777"/>
                <a:gd name="connsiteY2" fmla="*/ 0 h 597043"/>
                <a:gd name="connsiteX3" fmla="*/ 613154 w 1124777"/>
                <a:gd name="connsiteY3" fmla="*/ 28882 h 597043"/>
                <a:gd name="connsiteX4" fmla="*/ 1109010 w 1124777"/>
                <a:gd name="connsiteY4" fmla="*/ 173726 h 597043"/>
                <a:gd name="connsiteX5" fmla="*/ 1096124 w 1124777"/>
                <a:gd name="connsiteY5" fmla="*/ 245262 h 597043"/>
                <a:gd name="connsiteX6" fmla="*/ 735342 w 1124777"/>
                <a:gd name="connsiteY6" fmla="*/ 578498 h 597043"/>
                <a:gd name="connsiteX7" fmla="*/ 581164 w 1124777"/>
                <a:gd name="connsiteY7" fmla="*/ 570944 h 597043"/>
                <a:gd name="connsiteX8" fmla="*/ 0 w 1124777"/>
                <a:gd name="connsiteY8" fmla="*/ 322129 h 597043"/>
                <a:gd name="connsiteX0" fmla="*/ 0 w 1100784"/>
                <a:gd name="connsiteY0" fmla="*/ 319463 h 597043"/>
                <a:gd name="connsiteX1" fmla="*/ 76867 w 1100784"/>
                <a:gd name="connsiteY1" fmla="*/ 258591 h 597043"/>
                <a:gd name="connsiteX2" fmla="*/ 477637 w 1100784"/>
                <a:gd name="connsiteY2" fmla="*/ 0 h 597043"/>
                <a:gd name="connsiteX3" fmla="*/ 589161 w 1100784"/>
                <a:gd name="connsiteY3" fmla="*/ 28882 h 597043"/>
                <a:gd name="connsiteX4" fmla="*/ 1085017 w 1100784"/>
                <a:gd name="connsiteY4" fmla="*/ 173726 h 597043"/>
                <a:gd name="connsiteX5" fmla="*/ 1072131 w 1100784"/>
                <a:gd name="connsiteY5" fmla="*/ 245262 h 597043"/>
                <a:gd name="connsiteX6" fmla="*/ 711349 w 1100784"/>
                <a:gd name="connsiteY6" fmla="*/ 578498 h 597043"/>
                <a:gd name="connsiteX7" fmla="*/ 557171 w 1100784"/>
                <a:gd name="connsiteY7" fmla="*/ 570944 h 597043"/>
                <a:gd name="connsiteX8" fmla="*/ 0 w 1100784"/>
                <a:gd name="connsiteY8" fmla="*/ 319463 h 597043"/>
                <a:gd name="connsiteX0" fmla="*/ 0 w 1100784"/>
                <a:gd name="connsiteY0" fmla="*/ 319463 h 597043"/>
                <a:gd name="connsiteX1" fmla="*/ 76867 w 1100784"/>
                <a:gd name="connsiteY1" fmla="*/ 258591 h 597043"/>
                <a:gd name="connsiteX2" fmla="*/ 477637 w 1100784"/>
                <a:gd name="connsiteY2" fmla="*/ 0 h 597043"/>
                <a:gd name="connsiteX3" fmla="*/ 589161 w 1100784"/>
                <a:gd name="connsiteY3" fmla="*/ 28882 h 597043"/>
                <a:gd name="connsiteX4" fmla="*/ 1085017 w 1100784"/>
                <a:gd name="connsiteY4" fmla="*/ 173726 h 597043"/>
                <a:gd name="connsiteX5" fmla="*/ 1072131 w 1100784"/>
                <a:gd name="connsiteY5" fmla="*/ 245262 h 597043"/>
                <a:gd name="connsiteX6" fmla="*/ 711349 w 1100784"/>
                <a:gd name="connsiteY6" fmla="*/ 578498 h 597043"/>
                <a:gd name="connsiteX7" fmla="*/ 557171 w 1100784"/>
                <a:gd name="connsiteY7" fmla="*/ 570944 h 597043"/>
                <a:gd name="connsiteX8" fmla="*/ 0 w 1100784"/>
                <a:gd name="connsiteY8" fmla="*/ 319463 h 597043"/>
                <a:gd name="connsiteX0" fmla="*/ 0 w 1100784"/>
                <a:gd name="connsiteY0" fmla="*/ 319463 h 594865"/>
                <a:gd name="connsiteX1" fmla="*/ 76867 w 1100784"/>
                <a:gd name="connsiteY1" fmla="*/ 258591 h 594865"/>
                <a:gd name="connsiteX2" fmla="*/ 477637 w 1100784"/>
                <a:gd name="connsiteY2" fmla="*/ 0 h 594865"/>
                <a:gd name="connsiteX3" fmla="*/ 589161 w 1100784"/>
                <a:gd name="connsiteY3" fmla="*/ 28882 h 594865"/>
                <a:gd name="connsiteX4" fmla="*/ 1085017 w 1100784"/>
                <a:gd name="connsiteY4" fmla="*/ 173726 h 594865"/>
                <a:gd name="connsiteX5" fmla="*/ 1072131 w 1100784"/>
                <a:gd name="connsiteY5" fmla="*/ 245262 h 594865"/>
                <a:gd name="connsiteX6" fmla="*/ 711349 w 1100784"/>
                <a:gd name="connsiteY6" fmla="*/ 578498 h 594865"/>
                <a:gd name="connsiteX7" fmla="*/ 546507 w 1100784"/>
                <a:gd name="connsiteY7" fmla="*/ 565612 h 594865"/>
                <a:gd name="connsiteX8" fmla="*/ 0 w 1100784"/>
                <a:gd name="connsiteY8" fmla="*/ 319463 h 594865"/>
                <a:gd name="connsiteX0" fmla="*/ 0 w 2100128"/>
                <a:gd name="connsiteY0" fmla="*/ 69627 h 594865"/>
                <a:gd name="connsiteX1" fmla="*/ 1076211 w 2100128"/>
                <a:gd name="connsiteY1" fmla="*/ 258591 h 594865"/>
                <a:gd name="connsiteX2" fmla="*/ 1476981 w 2100128"/>
                <a:gd name="connsiteY2" fmla="*/ 0 h 594865"/>
                <a:gd name="connsiteX3" fmla="*/ 1588505 w 2100128"/>
                <a:gd name="connsiteY3" fmla="*/ 28882 h 594865"/>
                <a:gd name="connsiteX4" fmla="*/ 2084361 w 2100128"/>
                <a:gd name="connsiteY4" fmla="*/ 173726 h 594865"/>
                <a:gd name="connsiteX5" fmla="*/ 2071475 w 2100128"/>
                <a:gd name="connsiteY5" fmla="*/ 245262 h 594865"/>
                <a:gd name="connsiteX6" fmla="*/ 1710693 w 2100128"/>
                <a:gd name="connsiteY6" fmla="*/ 578498 h 594865"/>
                <a:gd name="connsiteX7" fmla="*/ 1545851 w 2100128"/>
                <a:gd name="connsiteY7" fmla="*/ 565612 h 594865"/>
                <a:gd name="connsiteX8" fmla="*/ 0 w 2100128"/>
                <a:gd name="connsiteY8" fmla="*/ 69627 h 594865"/>
                <a:gd name="connsiteX0" fmla="*/ 0 w 2100128"/>
                <a:gd name="connsiteY0" fmla="*/ 69627 h 594865"/>
                <a:gd name="connsiteX1" fmla="*/ 106847 w 2100128"/>
                <a:gd name="connsiteY1" fmla="*/ 8755 h 594865"/>
                <a:gd name="connsiteX2" fmla="*/ 1476981 w 2100128"/>
                <a:gd name="connsiteY2" fmla="*/ 0 h 594865"/>
                <a:gd name="connsiteX3" fmla="*/ 1588505 w 2100128"/>
                <a:gd name="connsiteY3" fmla="*/ 28882 h 594865"/>
                <a:gd name="connsiteX4" fmla="*/ 2084361 w 2100128"/>
                <a:gd name="connsiteY4" fmla="*/ 173726 h 594865"/>
                <a:gd name="connsiteX5" fmla="*/ 2071475 w 2100128"/>
                <a:gd name="connsiteY5" fmla="*/ 245262 h 594865"/>
                <a:gd name="connsiteX6" fmla="*/ 1710693 w 2100128"/>
                <a:gd name="connsiteY6" fmla="*/ 578498 h 594865"/>
                <a:gd name="connsiteX7" fmla="*/ 1545851 w 2100128"/>
                <a:gd name="connsiteY7" fmla="*/ 565612 h 594865"/>
                <a:gd name="connsiteX8" fmla="*/ 0 w 2100128"/>
                <a:gd name="connsiteY8" fmla="*/ 69627 h 594865"/>
                <a:gd name="connsiteX0" fmla="*/ 0 w 2100128"/>
                <a:gd name="connsiteY0" fmla="*/ 69627 h 584301"/>
                <a:gd name="connsiteX1" fmla="*/ 106847 w 2100128"/>
                <a:gd name="connsiteY1" fmla="*/ 8755 h 584301"/>
                <a:gd name="connsiteX2" fmla="*/ 1476981 w 2100128"/>
                <a:gd name="connsiteY2" fmla="*/ 0 h 584301"/>
                <a:gd name="connsiteX3" fmla="*/ 1588505 w 2100128"/>
                <a:gd name="connsiteY3" fmla="*/ 28882 h 584301"/>
                <a:gd name="connsiteX4" fmla="*/ 2084361 w 2100128"/>
                <a:gd name="connsiteY4" fmla="*/ 173726 h 584301"/>
                <a:gd name="connsiteX5" fmla="*/ 2071475 w 2100128"/>
                <a:gd name="connsiteY5" fmla="*/ 245262 h 584301"/>
                <a:gd name="connsiteX6" fmla="*/ 1710693 w 2100128"/>
                <a:gd name="connsiteY6" fmla="*/ 578498 h 584301"/>
                <a:gd name="connsiteX7" fmla="*/ 1583327 w 2100128"/>
                <a:gd name="connsiteY7" fmla="*/ 500654 h 584301"/>
                <a:gd name="connsiteX8" fmla="*/ 0 w 2100128"/>
                <a:gd name="connsiteY8" fmla="*/ 69627 h 584301"/>
                <a:gd name="connsiteX0" fmla="*/ 0 w 2100128"/>
                <a:gd name="connsiteY0" fmla="*/ 69627 h 511219"/>
                <a:gd name="connsiteX1" fmla="*/ 106847 w 2100128"/>
                <a:gd name="connsiteY1" fmla="*/ 8755 h 511219"/>
                <a:gd name="connsiteX2" fmla="*/ 1476981 w 2100128"/>
                <a:gd name="connsiteY2" fmla="*/ 0 h 511219"/>
                <a:gd name="connsiteX3" fmla="*/ 1588505 w 2100128"/>
                <a:gd name="connsiteY3" fmla="*/ 28882 h 511219"/>
                <a:gd name="connsiteX4" fmla="*/ 2084361 w 2100128"/>
                <a:gd name="connsiteY4" fmla="*/ 173726 h 511219"/>
                <a:gd name="connsiteX5" fmla="*/ 2071475 w 2100128"/>
                <a:gd name="connsiteY5" fmla="*/ 245262 h 511219"/>
                <a:gd name="connsiteX6" fmla="*/ 1723185 w 2100128"/>
                <a:gd name="connsiteY6" fmla="*/ 456078 h 511219"/>
                <a:gd name="connsiteX7" fmla="*/ 1583327 w 2100128"/>
                <a:gd name="connsiteY7" fmla="*/ 500654 h 511219"/>
                <a:gd name="connsiteX8" fmla="*/ 0 w 2100128"/>
                <a:gd name="connsiteY8" fmla="*/ 69627 h 511219"/>
                <a:gd name="connsiteX0" fmla="*/ 0 w 3339088"/>
                <a:gd name="connsiteY0" fmla="*/ 365931 h 807523"/>
                <a:gd name="connsiteX1" fmla="*/ 106847 w 3339088"/>
                <a:gd name="connsiteY1" fmla="*/ 305059 h 807523"/>
                <a:gd name="connsiteX2" fmla="*/ 1476981 w 3339088"/>
                <a:gd name="connsiteY2" fmla="*/ 296304 h 807523"/>
                <a:gd name="connsiteX3" fmla="*/ 1588505 w 3339088"/>
                <a:gd name="connsiteY3" fmla="*/ 325186 h 807523"/>
                <a:gd name="connsiteX4" fmla="*/ 2084361 w 3339088"/>
                <a:gd name="connsiteY4" fmla="*/ 470030 h 807523"/>
                <a:gd name="connsiteX5" fmla="*/ 3338144 w 3339088"/>
                <a:gd name="connsiteY5" fmla="*/ 1920 h 807523"/>
                <a:gd name="connsiteX6" fmla="*/ 1723185 w 3339088"/>
                <a:gd name="connsiteY6" fmla="*/ 752382 h 807523"/>
                <a:gd name="connsiteX7" fmla="*/ 1583327 w 3339088"/>
                <a:gd name="connsiteY7" fmla="*/ 796958 h 807523"/>
                <a:gd name="connsiteX8" fmla="*/ 0 w 3339088"/>
                <a:gd name="connsiteY8" fmla="*/ 365931 h 807523"/>
                <a:gd name="connsiteX0" fmla="*/ 0 w 3345195"/>
                <a:gd name="connsiteY0" fmla="*/ 415560 h 857152"/>
                <a:gd name="connsiteX1" fmla="*/ 106847 w 3345195"/>
                <a:gd name="connsiteY1" fmla="*/ 354688 h 857152"/>
                <a:gd name="connsiteX2" fmla="*/ 1476981 w 3345195"/>
                <a:gd name="connsiteY2" fmla="*/ 345933 h 857152"/>
                <a:gd name="connsiteX3" fmla="*/ 1588505 w 3345195"/>
                <a:gd name="connsiteY3" fmla="*/ 374815 h 857152"/>
                <a:gd name="connsiteX4" fmla="*/ 3213620 w 3345195"/>
                <a:gd name="connsiteY4" fmla="*/ 0 h 857152"/>
                <a:gd name="connsiteX5" fmla="*/ 3338144 w 3345195"/>
                <a:gd name="connsiteY5" fmla="*/ 51549 h 857152"/>
                <a:gd name="connsiteX6" fmla="*/ 1723185 w 3345195"/>
                <a:gd name="connsiteY6" fmla="*/ 802011 h 857152"/>
                <a:gd name="connsiteX7" fmla="*/ 1583327 w 3345195"/>
                <a:gd name="connsiteY7" fmla="*/ 846587 h 857152"/>
                <a:gd name="connsiteX8" fmla="*/ 0 w 3345195"/>
                <a:gd name="connsiteY8" fmla="*/ 415560 h 857152"/>
                <a:gd name="connsiteX0" fmla="*/ 0 w 3345195"/>
                <a:gd name="connsiteY0" fmla="*/ 415560 h 831599"/>
                <a:gd name="connsiteX1" fmla="*/ 106847 w 3345195"/>
                <a:gd name="connsiteY1" fmla="*/ 354688 h 831599"/>
                <a:gd name="connsiteX2" fmla="*/ 1476981 w 3345195"/>
                <a:gd name="connsiteY2" fmla="*/ 345933 h 831599"/>
                <a:gd name="connsiteX3" fmla="*/ 1588505 w 3345195"/>
                <a:gd name="connsiteY3" fmla="*/ 374815 h 831599"/>
                <a:gd name="connsiteX4" fmla="*/ 3213620 w 3345195"/>
                <a:gd name="connsiteY4" fmla="*/ 0 h 831599"/>
                <a:gd name="connsiteX5" fmla="*/ 3338144 w 3345195"/>
                <a:gd name="connsiteY5" fmla="*/ 51549 h 831599"/>
                <a:gd name="connsiteX6" fmla="*/ 1723185 w 3345195"/>
                <a:gd name="connsiteY6" fmla="*/ 802011 h 831599"/>
                <a:gd name="connsiteX7" fmla="*/ 1538357 w 3345195"/>
                <a:gd name="connsiteY7" fmla="*/ 814108 h 831599"/>
                <a:gd name="connsiteX8" fmla="*/ 0 w 3345195"/>
                <a:gd name="connsiteY8" fmla="*/ 415560 h 831599"/>
                <a:gd name="connsiteX0" fmla="*/ 0 w 3345195"/>
                <a:gd name="connsiteY0" fmla="*/ 415560 h 829399"/>
                <a:gd name="connsiteX1" fmla="*/ 106847 w 3345195"/>
                <a:gd name="connsiteY1" fmla="*/ 354688 h 829399"/>
                <a:gd name="connsiteX2" fmla="*/ 1476981 w 3345195"/>
                <a:gd name="connsiteY2" fmla="*/ 345933 h 829399"/>
                <a:gd name="connsiteX3" fmla="*/ 1588505 w 3345195"/>
                <a:gd name="connsiteY3" fmla="*/ 374815 h 829399"/>
                <a:gd name="connsiteX4" fmla="*/ 3213620 w 3345195"/>
                <a:gd name="connsiteY4" fmla="*/ 0 h 829399"/>
                <a:gd name="connsiteX5" fmla="*/ 3338144 w 3345195"/>
                <a:gd name="connsiteY5" fmla="*/ 51549 h 829399"/>
                <a:gd name="connsiteX6" fmla="*/ 1733178 w 3345195"/>
                <a:gd name="connsiteY6" fmla="*/ 794516 h 829399"/>
                <a:gd name="connsiteX7" fmla="*/ 1538357 w 3345195"/>
                <a:gd name="connsiteY7" fmla="*/ 814108 h 829399"/>
                <a:gd name="connsiteX8" fmla="*/ 0 w 3345195"/>
                <a:gd name="connsiteY8" fmla="*/ 415560 h 829399"/>
                <a:gd name="connsiteX0" fmla="*/ 0 w 3345195"/>
                <a:gd name="connsiteY0" fmla="*/ 415560 h 829399"/>
                <a:gd name="connsiteX1" fmla="*/ 106847 w 3345195"/>
                <a:gd name="connsiteY1" fmla="*/ 354688 h 829399"/>
                <a:gd name="connsiteX2" fmla="*/ 1476981 w 3345195"/>
                <a:gd name="connsiteY2" fmla="*/ 345933 h 829399"/>
                <a:gd name="connsiteX3" fmla="*/ 1588505 w 3345195"/>
                <a:gd name="connsiteY3" fmla="*/ 374815 h 829399"/>
                <a:gd name="connsiteX4" fmla="*/ 3213620 w 3345195"/>
                <a:gd name="connsiteY4" fmla="*/ 0 h 829399"/>
                <a:gd name="connsiteX5" fmla="*/ 3338144 w 3345195"/>
                <a:gd name="connsiteY5" fmla="*/ 51549 h 829399"/>
                <a:gd name="connsiteX6" fmla="*/ 1733178 w 3345195"/>
                <a:gd name="connsiteY6" fmla="*/ 794516 h 829399"/>
                <a:gd name="connsiteX7" fmla="*/ 1538357 w 3345195"/>
                <a:gd name="connsiteY7" fmla="*/ 814108 h 829399"/>
                <a:gd name="connsiteX8" fmla="*/ 0 w 3345195"/>
                <a:gd name="connsiteY8" fmla="*/ 415560 h 829399"/>
                <a:gd name="connsiteX0" fmla="*/ 0 w 3345195"/>
                <a:gd name="connsiteY0" fmla="*/ 415560 h 824958"/>
                <a:gd name="connsiteX1" fmla="*/ 106847 w 3345195"/>
                <a:gd name="connsiteY1" fmla="*/ 354688 h 824958"/>
                <a:gd name="connsiteX2" fmla="*/ 1476981 w 3345195"/>
                <a:gd name="connsiteY2" fmla="*/ 345933 h 824958"/>
                <a:gd name="connsiteX3" fmla="*/ 1588505 w 3345195"/>
                <a:gd name="connsiteY3" fmla="*/ 374815 h 824958"/>
                <a:gd name="connsiteX4" fmla="*/ 3213620 w 3345195"/>
                <a:gd name="connsiteY4" fmla="*/ 0 h 824958"/>
                <a:gd name="connsiteX5" fmla="*/ 3338144 w 3345195"/>
                <a:gd name="connsiteY5" fmla="*/ 51549 h 824958"/>
                <a:gd name="connsiteX6" fmla="*/ 1733178 w 3345195"/>
                <a:gd name="connsiteY6" fmla="*/ 794516 h 824958"/>
                <a:gd name="connsiteX7" fmla="*/ 1538357 w 3345195"/>
                <a:gd name="connsiteY7" fmla="*/ 814108 h 824958"/>
                <a:gd name="connsiteX8" fmla="*/ 0 w 3345195"/>
                <a:gd name="connsiteY8" fmla="*/ 415560 h 824958"/>
                <a:gd name="connsiteX0" fmla="*/ 0 w 3345195"/>
                <a:gd name="connsiteY0" fmla="*/ 415560 h 826830"/>
                <a:gd name="connsiteX1" fmla="*/ 106847 w 3345195"/>
                <a:gd name="connsiteY1" fmla="*/ 354688 h 826830"/>
                <a:gd name="connsiteX2" fmla="*/ 1476981 w 3345195"/>
                <a:gd name="connsiteY2" fmla="*/ 345933 h 826830"/>
                <a:gd name="connsiteX3" fmla="*/ 1588505 w 3345195"/>
                <a:gd name="connsiteY3" fmla="*/ 374815 h 826830"/>
                <a:gd name="connsiteX4" fmla="*/ 3213620 w 3345195"/>
                <a:gd name="connsiteY4" fmla="*/ 0 h 826830"/>
                <a:gd name="connsiteX5" fmla="*/ 3338144 w 3345195"/>
                <a:gd name="connsiteY5" fmla="*/ 51549 h 826830"/>
                <a:gd name="connsiteX6" fmla="*/ 1733178 w 3345195"/>
                <a:gd name="connsiteY6" fmla="*/ 794516 h 826830"/>
                <a:gd name="connsiteX7" fmla="*/ 1520868 w 3345195"/>
                <a:gd name="connsiteY7" fmla="*/ 816607 h 826830"/>
                <a:gd name="connsiteX8" fmla="*/ 0 w 3345195"/>
                <a:gd name="connsiteY8" fmla="*/ 415560 h 826830"/>
                <a:gd name="connsiteX0" fmla="*/ 0 w 3310218"/>
                <a:gd name="connsiteY0" fmla="*/ 423055 h 826830"/>
                <a:gd name="connsiteX1" fmla="*/ 71870 w 3310218"/>
                <a:gd name="connsiteY1" fmla="*/ 354688 h 826830"/>
                <a:gd name="connsiteX2" fmla="*/ 1442004 w 3310218"/>
                <a:gd name="connsiteY2" fmla="*/ 345933 h 826830"/>
                <a:gd name="connsiteX3" fmla="*/ 1553528 w 3310218"/>
                <a:gd name="connsiteY3" fmla="*/ 374815 h 826830"/>
                <a:gd name="connsiteX4" fmla="*/ 3178643 w 3310218"/>
                <a:gd name="connsiteY4" fmla="*/ 0 h 826830"/>
                <a:gd name="connsiteX5" fmla="*/ 3303167 w 3310218"/>
                <a:gd name="connsiteY5" fmla="*/ 51549 h 826830"/>
                <a:gd name="connsiteX6" fmla="*/ 1698201 w 3310218"/>
                <a:gd name="connsiteY6" fmla="*/ 794516 h 826830"/>
                <a:gd name="connsiteX7" fmla="*/ 1485891 w 3310218"/>
                <a:gd name="connsiteY7" fmla="*/ 816607 h 826830"/>
                <a:gd name="connsiteX8" fmla="*/ 0 w 3310218"/>
                <a:gd name="connsiteY8" fmla="*/ 423055 h 826830"/>
                <a:gd name="connsiteX0" fmla="*/ 0 w 3310218"/>
                <a:gd name="connsiteY0" fmla="*/ 423055 h 826830"/>
                <a:gd name="connsiteX1" fmla="*/ 71870 w 3310218"/>
                <a:gd name="connsiteY1" fmla="*/ 354688 h 826830"/>
                <a:gd name="connsiteX2" fmla="*/ 1442004 w 3310218"/>
                <a:gd name="connsiteY2" fmla="*/ 345933 h 826830"/>
                <a:gd name="connsiteX3" fmla="*/ 1553528 w 3310218"/>
                <a:gd name="connsiteY3" fmla="*/ 374815 h 826830"/>
                <a:gd name="connsiteX4" fmla="*/ 3178643 w 3310218"/>
                <a:gd name="connsiteY4" fmla="*/ 0 h 826830"/>
                <a:gd name="connsiteX5" fmla="*/ 3303167 w 3310218"/>
                <a:gd name="connsiteY5" fmla="*/ 51549 h 826830"/>
                <a:gd name="connsiteX6" fmla="*/ 1698201 w 3310218"/>
                <a:gd name="connsiteY6" fmla="*/ 794516 h 826830"/>
                <a:gd name="connsiteX7" fmla="*/ 1485891 w 3310218"/>
                <a:gd name="connsiteY7" fmla="*/ 816607 h 826830"/>
                <a:gd name="connsiteX8" fmla="*/ 0 w 3310218"/>
                <a:gd name="connsiteY8" fmla="*/ 423055 h 826830"/>
                <a:gd name="connsiteX0" fmla="*/ 2860 w 3313078"/>
                <a:gd name="connsiteY0" fmla="*/ 423055 h 826830"/>
                <a:gd name="connsiteX1" fmla="*/ 74730 w 3313078"/>
                <a:gd name="connsiteY1" fmla="*/ 354688 h 826830"/>
                <a:gd name="connsiteX2" fmla="*/ 1444864 w 3313078"/>
                <a:gd name="connsiteY2" fmla="*/ 345933 h 826830"/>
                <a:gd name="connsiteX3" fmla="*/ 1556388 w 3313078"/>
                <a:gd name="connsiteY3" fmla="*/ 374815 h 826830"/>
                <a:gd name="connsiteX4" fmla="*/ 3181503 w 3313078"/>
                <a:gd name="connsiteY4" fmla="*/ 0 h 826830"/>
                <a:gd name="connsiteX5" fmla="*/ 3306027 w 3313078"/>
                <a:gd name="connsiteY5" fmla="*/ 51549 h 826830"/>
                <a:gd name="connsiteX6" fmla="*/ 1701061 w 3313078"/>
                <a:gd name="connsiteY6" fmla="*/ 794516 h 826830"/>
                <a:gd name="connsiteX7" fmla="*/ 1488751 w 3313078"/>
                <a:gd name="connsiteY7" fmla="*/ 816607 h 826830"/>
                <a:gd name="connsiteX8" fmla="*/ 2860 w 3313078"/>
                <a:gd name="connsiteY8" fmla="*/ 423055 h 826830"/>
                <a:gd name="connsiteX0" fmla="*/ 3787 w 3314005"/>
                <a:gd name="connsiteY0" fmla="*/ 423055 h 826830"/>
                <a:gd name="connsiteX1" fmla="*/ 55670 w 3314005"/>
                <a:gd name="connsiteY1" fmla="*/ 352189 h 826830"/>
                <a:gd name="connsiteX2" fmla="*/ 1445791 w 3314005"/>
                <a:gd name="connsiteY2" fmla="*/ 345933 h 826830"/>
                <a:gd name="connsiteX3" fmla="*/ 1557315 w 3314005"/>
                <a:gd name="connsiteY3" fmla="*/ 374815 h 826830"/>
                <a:gd name="connsiteX4" fmla="*/ 3182430 w 3314005"/>
                <a:gd name="connsiteY4" fmla="*/ 0 h 826830"/>
                <a:gd name="connsiteX5" fmla="*/ 3306954 w 3314005"/>
                <a:gd name="connsiteY5" fmla="*/ 51549 h 826830"/>
                <a:gd name="connsiteX6" fmla="*/ 1701988 w 3314005"/>
                <a:gd name="connsiteY6" fmla="*/ 794516 h 826830"/>
                <a:gd name="connsiteX7" fmla="*/ 1489678 w 3314005"/>
                <a:gd name="connsiteY7" fmla="*/ 816607 h 826830"/>
                <a:gd name="connsiteX8" fmla="*/ 3787 w 3314005"/>
                <a:gd name="connsiteY8" fmla="*/ 423055 h 826830"/>
                <a:gd name="connsiteX0" fmla="*/ 3787 w 3314005"/>
                <a:gd name="connsiteY0" fmla="*/ 423055 h 836944"/>
                <a:gd name="connsiteX1" fmla="*/ 55670 w 3314005"/>
                <a:gd name="connsiteY1" fmla="*/ 352189 h 836944"/>
                <a:gd name="connsiteX2" fmla="*/ 1445791 w 3314005"/>
                <a:gd name="connsiteY2" fmla="*/ 345933 h 836944"/>
                <a:gd name="connsiteX3" fmla="*/ 1557315 w 3314005"/>
                <a:gd name="connsiteY3" fmla="*/ 374815 h 836944"/>
                <a:gd name="connsiteX4" fmla="*/ 3182430 w 3314005"/>
                <a:gd name="connsiteY4" fmla="*/ 0 h 836944"/>
                <a:gd name="connsiteX5" fmla="*/ 3306954 w 3314005"/>
                <a:gd name="connsiteY5" fmla="*/ 51549 h 836944"/>
                <a:gd name="connsiteX6" fmla="*/ 1701988 w 3314005"/>
                <a:gd name="connsiteY6" fmla="*/ 794516 h 836944"/>
                <a:gd name="connsiteX7" fmla="*/ 1497173 w 3314005"/>
                <a:gd name="connsiteY7" fmla="*/ 829099 h 836944"/>
                <a:gd name="connsiteX8" fmla="*/ 3787 w 3314005"/>
                <a:gd name="connsiteY8" fmla="*/ 423055 h 836944"/>
                <a:gd name="connsiteX0" fmla="*/ 3787 w 3314005"/>
                <a:gd name="connsiteY0" fmla="*/ 423055 h 838236"/>
                <a:gd name="connsiteX1" fmla="*/ 55670 w 3314005"/>
                <a:gd name="connsiteY1" fmla="*/ 352189 h 838236"/>
                <a:gd name="connsiteX2" fmla="*/ 1445791 w 3314005"/>
                <a:gd name="connsiteY2" fmla="*/ 345933 h 838236"/>
                <a:gd name="connsiteX3" fmla="*/ 1557315 w 3314005"/>
                <a:gd name="connsiteY3" fmla="*/ 374815 h 838236"/>
                <a:gd name="connsiteX4" fmla="*/ 3182430 w 3314005"/>
                <a:gd name="connsiteY4" fmla="*/ 0 h 838236"/>
                <a:gd name="connsiteX5" fmla="*/ 3306954 w 3314005"/>
                <a:gd name="connsiteY5" fmla="*/ 51549 h 838236"/>
                <a:gd name="connsiteX6" fmla="*/ 1709483 w 3314005"/>
                <a:gd name="connsiteY6" fmla="*/ 802011 h 838236"/>
                <a:gd name="connsiteX7" fmla="*/ 1497173 w 3314005"/>
                <a:gd name="connsiteY7" fmla="*/ 829099 h 838236"/>
                <a:gd name="connsiteX8" fmla="*/ 3787 w 3314005"/>
                <a:gd name="connsiteY8" fmla="*/ 423055 h 838236"/>
                <a:gd name="connsiteX0" fmla="*/ 3787 w 3314005"/>
                <a:gd name="connsiteY0" fmla="*/ 657251 h 1072432"/>
                <a:gd name="connsiteX1" fmla="*/ 55670 w 3314005"/>
                <a:gd name="connsiteY1" fmla="*/ 586385 h 1072432"/>
                <a:gd name="connsiteX2" fmla="*/ 1725190 w 3314005"/>
                <a:gd name="connsiteY2" fmla="*/ 0 h 1072432"/>
                <a:gd name="connsiteX3" fmla="*/ 1557315 w 3314005"/>
                <a:gd name="connsiteY3" fmla="*/ 609011 h 1072432"/>
                <a:gd name="connsiteX4" fmla="*/ 3182430 w 3314005"/>
                <a:gd name="connsiteY4" fmla="*/ 234196 h 1072432"/>
                <a:gd name="connsiteX5" fmla="*/ 3306954 w 3314005"/>
                <a:gd name="connsiteY5" fmla="*/ 285745 h 1072432"/>
                <a:gd name="connsiteX6" fmla="*/ 1709483 w 3314005"/>
                <a:gd name="connsiteY6" fmla="*/ 1036207 h 1072432"/>
                <a:gd name="connsiteX7" fmla="*/ 1497173 w 3314005"/>
                <a:gd name="connsiteY7" fmla="*/ 1063295 h 1072432"/>
                <a:gd name="connsiteX8" fmla="*/ 3787 w 3314005"/>
                <a:gd name="connsiteY8" fmla="*/ 657251 h 1072432"/>
                <a:gd name="connsiteX0" fmla="*/ 3787 w 3314005"/>
                <a:gd name="connsiteY0" fmla="*/ 657251 h 1072432"/>
                <a:gd name="connsiteX1" fmla="*/ 55670 w 3314005"/>
                <a:gd name="connsiteY1" fmla="*/ 586385 h 1072432"/>
                <a:gd name="connsiteX2" fmla="*/ 1725190 w 3314005"/>
                <a:gd name="connsiteY2" fmla="*/ 0 h 1072432"/>
                <a:gd name="connsiteX3" fmla="*/ 2054594 w 3314005"/>
                <a:gd name="connsiteY3" fmla="*/ 48548 h 1072432"/>
                <a:gd name="connsiteX4" fmla="*/ 3182430 w 3314005"/>
                <a:gd name="connsiteY4" fmla="*/ 234196 h 1072432"/>
                <a:gd name="connsiteX5" fmla="*/ 3306954 w 3314005"/>
                <a:gd name="connsiteY5" fmla="*/ 285745 h 1072432"/>
                <a:gd name="connsiteX6" fmla="*/ 1709483 w 3314005"/>
                <a:gd name="connsiteY6" fmla="*/ 1036207 h 1072432"/>
                <a:gd name="connsiteX7" fmla="*/ 1497173 w 3314005"/>
                <a:gd name="connsiteY7" fmla="*/ 1063295 h 1072432"/>
                <a:gd name="connsiteX8" fmla="*/ 3787 w 3314005"/>
                <a:gd name="connsiteY8" fmla="*/ 657251 h 1072432"/>
                <a:gd name="connsiteX0" fmla="*/ 4899 w 3315117"/>
                <a:gd name="connsiteY0" fmla="*/ 657251 h 1072432"/>
                <a:gd name="connsiteX1" fmla="*/ 56782 w 3315117"/>
                <a:gd name="connsiteY1" fmla="*/ 586385 h 1072432"/>
                <a:gd name="connsiteX2" fmla="*/ 1726302 w 3315117"/>
                <a:gd name="connsiteY2" fmla="*/ 0 h 1072432"/>
                <a:gd name="connsiteX3" fmla="*/ 2055706 w 3315117"/>
                <a:gd name="connsiteY3" fmla="*/ 48548 h 1072432"/>
                <a:gd name="connsiteX4" fmla="*/ 3183542 w 3315117"/>
                <a:gd name="connsiteY4" fmla="*/ 234196 h 1072432"/>
                <a:gd name="connsiteX5" fmla="*/ 3308066 w 3315117"/>
                <a:gd name="connsiteY5" fmla="*/ 285745 h 1072432"/>
                <a:gd name="connsiteX6" fmla="*/ 1710595 w 3315117"/>
                <a:gd name="connsiteY6" fmla="*/ 1036207 h 1072432"/>
                <a:gd name="connsiteX7" fmla="*/ 1498285 w 3315117"/>
                <a:gd name="connsiteY7" fmla="*/ 1063295 h 1072432"/>
                <a:gd name="connsiteX8" fmla="*/ 4899 w 3315117"/>
                <a:gd name="connsiteY8" fmla="*/ 657251 h 1072432"/>
                <a:gd name="connsiteX0" fmla="*/ 3334 w 3313552"/>
                <a:gd name="connsiteY0" fmla="*/ 657251 h 1072432"/>
                <a:gd name="connsiteX1" fmla="*/ 78287 w 3313552"/>
                <a:gd name="connsiteY1" fmla="*/ 571636 h 1072432"/>
                <a:gd name="connsiteX2" fmla="*/ 1724737 w 3313552"/>
                <a:gd name="connsiteY2" fmla="*/ 0 h 1072432"/>
                <a:gd name="connsiteX3" fmla="*/ 2054141 w 3313552"/>
                <a:gd name="connsiteY3" fmla="*/ 48548 h 1072432"/>
                <a:gd name="connsiteX4" fmla="*/ 3181977 w 3313552"/>
                <a:gd name="connsiteY4" fmla="*/ 234196 h 1072432"/>
                <a:gd name="connsiteX5" fmla="*/ 3306501 w 3313552"/>
                <a:gd name="connsiteY5" fmla="*/ 285745 h 1072432"/>
                <a:gd name="connsiteX6" fmla="*/ 1709030 w 3313552"/>
                <a:gd name="connsiteY6" fmla="*/ 1036207 h 1072432"/>
                <a:gd name="connsiteX7" fmla="*/ 1496720 w 3313552"/>
                <a:gd name="connsiteY7" fmla="*/ 1063295 h 1072432"/>
                <a:gd name="connsiteX8" fmla="*/ 3334 w 3313552"/>
                <a:gd name="connsiteY8" fmla="*/ 657251 h 1072432"/>
                <a:gd name="connsiteX0" fmla="*/ 3334 w 4234794"/>
                <a:gd name="connsiteY0" fmla="*/ 657251 h 1064564"/>
                <a:gd name="connsiteX1" fmla="*/ 78287 w 4234794"/>
                <a:gd name="connsiteY1" fmla="*/ 571636 h 1064564"/>
                <a:gd name="connsiteX2" fmla="*/ 1724737 w 4234794"/>
                <a:gd name="connsiteY2" fmla="*/ 0 h 1064564"/>
                <a:gd name="connsiteX3" fmla="*/ 2054141 w 4234794"/>
                <a:gd name="connsiteY3" fmla="*/ 48548 h 1064564"/>
                <a:gd name="connsiteX4" fmla="*/ 3181977 w 4234794"/>
                <a:gd name="connsiteY4" fmla="*/ 234196 h 1064564"/>
                <a:gd name="connsiteX5" fmla="*/ 3306501 w 4234794"/>
                <a:gd name="connsiteY5" fmla="*/ 285745 h 1064564"/>
                <a:gd name="connsiteX6" fmla="*/ 4234794 w 4234794"/>
                <a:gd name="connsiteY6" fmla="*/ 775081 h 1064564"/>
                <a:gd name="connsiteX7" fmla="*/ 1496720 w 4234794"/>
                <a:gd name="connsiteY7" fmla="*/ 1063295 h 1064564"/>
                <a:gd name="connsiteX8" fmla="*/ 3334 w 4234794"/>
                <a:gd name="connsiteY8" fmla="*/ 657251 h 1064564"/>
                <a:gd name="connsiteX0" fmla="*/ 3334 w 4234794"/>
                <a:gd name="connsiteY0" fmla="*/ 657251 h 860264"/>
                <a:gd name="connsiteX1" fmla="*/ 78287 w 4234794"/>
                <a:gd name="connsiteY1" fmla="*/ 571636 h 860264"/>
                <a:gd name="connsiteX2" fmla="*/ 1724737 w 4234794"/>
                <a:gd name="connsiteY2" fmla="*/ 0 h 860264"/>
                <a:gd name="connsiteX3" fmla="*/ 2054141 w 4234794"/>
                <a:gd name="connsiteY3" fmla="*/ 48548 h 860264"/>
                <a:gd name="connsiteX4" fmla="*/ 3181977 w 4234794"/>
                <a:gd name="connsiteY4" fmla="*/ 234196 h 860264"/>
                <a:gd name="connsiteX5" fmla="*/ 3306501 w 4234794"/>
                <a:gd name="connsiteY5" fmla="*/ 285745 h 860264"/>
                <a:gd name="connsiteX6" fmla="*/ 4234794 w 4234794"/>
                <a:gd name="connsiteY6" fmla="*/ 775081 h 860264"/>
                <a:gd name="connsiteX7" fmla="*/ 4041263 w 4234794"/>
                <a:gd name="connsiteY7" fmla="*/ 856194 h 860264"/>
                <a:gd name="connsiteX8" fmla="*/ 3334 w 4234794"/>
                <a:gd name="connsiteY8" fmla="*/ 657251 h 860264"/>
                <a:gd name="connsiteX0" fmla="*/ 219 w 5208182"/>
                <a:gd name="connsiteY0" fmla="*/ 1089461 h 1103181"/>
                <a:gd name="connsiteX1" fmla="*/ 1051675 w 5208182"/>
                <a:gd name="connsiteY1" fmla="*/ 571636 h 1103181"/>
                <a:gd name="connsiteX2" fmla="*/ 2698125 w 5208182"/>
                <a:gd name="connsiteY2" fmla="*/ 0 h 1103181"/>
                <a:gd name="connsiteX3" fmla="*/ 3027529 w 5208182"/>
                <a:gd name="connsiteY3" fmla="*/ 48548 h 1103181"/>
                <a:gd name="connsiteX4" fmla="*/ 4155365 w 5208182"/>
                <a:gd name="connsiteY4" fmla="*/ 234196 h 1103181"/>
                <a:gd name="connsiteX5" fmla="*/ 4279889 w 5208182"/>
                <a:gd name="connsiteY5" fmla="*/ 285745 h 1103181"/>
                <a:gd name="connsiteX6" fmla="*/ 5208182 w 5208182"/>
                <a:gd name="connsiteY6" fmla="*/ 775081 h 1103181"/>
                <a:gd name="connsiteX7" fmla="*/ 5014651 w 5208182"/>
                <a:gd name="connsiteY7" fmla="*/ 856194 h 1103181"/>
                <a:gd name="connsiteX8" fmla="*/ 219 w 5208182"/>
                <a:gd name="connsiteY8" fmla="*/ 1089461 h 1103181"/>
                <a:gd name="connsiteX0" fmla="*/ 92629 w 5300592"/>
                <a:gd name="connsiteY0" fmla="*/ 1089461 h 1103181"/>
                <a:gd name="connsiteX1" fmla="*/ 7961 w 5300592"/>
                <a:gd name="connsiteY1" fmla="*/ 922807 h 1103181"/>
                <a:gd name="connsiteX2" fmla="*/ 2790535 w 5300592"/>
                <a:gd name="connsiteY2" fmla="*/ 0 h 1103181"/>
                <a:gd name="connsiteX3" fmla="*/ 3119939 w 5300592"/>
                <a:gd name="connsiteY3" fmla="*/ 48548 h 1103181"/>
                <a:gd name="connsiteX4" fmla="*/ 4247775 w 5300592"/>
                <a:gd name="connsiteY4" fmla="*/ 234196 h 1103181"/>
                <a:gd name="connsiteX5" fmla="*/ 4372299 w 5300592"/>
                <a:gd name="connsiteY5" fmla="*/ 285745 h 1103181"/>
                <a:gd name="connsiteX6" fmla="*/ 5300592 w 5300592"/>
                <a:gd name="connsiteY6" fmla="*/ 775081 h 1103181"/>
                <a:gd name="connsiteX7" fmla="*/ 5107061 w 5300592"/>
                <a:gd name="connsiteY7" fmla="*/ 856194 h 1103181"/>
                <a:gd name="connsiteX8" fmla="*/ 92629 w 5300592"/>
                <a:gd name="connsiteY8" fmla="*/ 1089461 h 1103181"/>
                <a:gd name="connsiteX0" fmla="*/ 92629 w 5300592"/>
                <a:gd name="connsiteY0" fmla="*/ 2746270 h 2759990"/>
                <a:gd name="connsiteX1" fmla="*/ 7961 w 5300592"/>
                <a:gd name="connsiteY1" fmla="*/ 2579616 h 2759990"/>
                <a:gd name="connsiteX2" fmla="*/ 133319 w 5300592"/>
                <a:gd name="connsiteY2" fmla="*/ 0 h 2759990"/>
                <a:gd name="connsiteX3" fmla="*/ 3119939 w 5300592"/>
                <a:gd name="connsiteY3" fmla="*/ 1705357 h 2759990"/>
                <a:gd name="connsiteX4" fmla="*/ 4247775 w 5300592"/>
                <a:gd name="connsiteY4" fmla="*/ 1891005 h 2759990"/>
                <a:gd name="connsiteX5" fmla="*/ 4372299 w 5300592"/>
                <a:gd name="connsiteY5" fmla="*/ 1942554 h 2759990"/>
                <a:gd name="connsiteX6" fmla="*/ 5300592 w 5300592"/>
                <a:gd name="connsiteY6" fmla="*/ 2431890 h 2759990"/>
                <a:gd name="connsiteX7" fmla="*/ 5107061 w 5300592"/>
                <a:gd name="connsiteY7" fmla="*/ 2513003 h 2759990"/>
                <a:gd name="connsiteX8" fmla="*/ 92629 w 5300592"/>
                <a:gd name="connsiteY8" fmla="*/ 2746270 h 2759990"/>
                <a:gd name="connsiteX0" fmla="*/ 92629 w 5300592"/>
                <a:gd name="connsiteY0" fmla="*/ 2888833 h 2902553"/>
                <a:gd name="connsiteX1" fmla="*/ 7961 w 5300592"/>
                <a:gd name="connsiteY1" fmla="*/ 2722179 h 2902553"/>
                <a:gd name="connsiteX2" fmla="*/ 133319 w 5300592"/>
                <a:gd name="connsiteY2" fmla="*/ 142563 h 2902553"/>
                <a:gd name="connsiteX3" fmla="*/ 209208 w 5300592"/>
                <a:gd name="connsiteY3" fmla="*/ 2020 h 2902553"/>
                <a:gd name="connsiteX4" fmla="*/ 4247775 w 5300592"/>
                <a:gd name="connsiteY4" fmla="*/ 2033568 h 2902553"/>
                <a:gd name="connsiteX5" fmla="*/ 4372299 w 5300592"/>
                <a:gd name="connsiteY5" fmla="*/ 2085117 h 2902553"/>
                <a:gd name="connsiteX6" fmla="*/ 5300592 w 5300592"/>
                <a:gd name="connsiteY6" fmla="*/ 2574453 h 2902553"/>
                <a:gd name="connsiteX7" fmla="*/ 5107061 w 5300592"/>
                <a:gd name="connsiteY7" fmla="*/ 2655566 h 2902553"/>
                <a:gd name="connsiteX8" fmla="*/ 92629 w 5300592"/>
                <a:gd name="connsiteY8" fmla="*/ 2888833 h 2902553"/>
                <a:gd name="connsiteX0" fmla="*/ 92629 w 5300592"/>
                <a:gd name="connsiteY0" fmla="*/ 3052337 h 3066057"/>
                <a:gd name="connsiteX1" fmla="*/ 7961 w 5300592"/>
                <a:gd name="connsiteY1" fmla="*/ 2885683 h 3066057"/>
                <a:gd name="connsiteX2" fmla="*/ 133319 w 5300592"/>
                <a:gd name="connsiteY2" fmla="*/ 306067 h 3066057"/>
                <a:gd name="connsiteX3" fmla="*/ 209208 w 5300592"/>
                <a:gd name="connsiteY3" fmla="*/ 165524 h 3066057"/>
                <a:gd name="connsiteX4" fmla="*/ 4632742 w 5300592"/>
                <a:gd name="connsiteY4" fmla="*/ 0 h 3066057"/>
                <a:gd name="connsiteX5" fmla="*/ 4372299 w 5300592"/>
                <a:gd name="connsiteY5" fmla="*/ 2248621 h 3066057"/>
                <a:gd name="connsiteX6" fmla="*/ 5300592 w 5300592"/>
                <a:gd name="connsiteY6" fmla="*/ 2737957 h 3066057"/>
                <a:gd name="connsiteX7" fmla="*/ 5107061 w 5300592"/>
                <a:gd name="connsiteY7" fmla="*/ 2819070 h 3066057"/>
                <a:gd name="connsiteX8" fmla="*/ 92629 w 5300592"/>
                <a:gd name="connsiteY8" fmla="*/ 3052337 h 3066057"/>
                <a:gd name="connsiteX0" fmla="*/ 92629 w 5300592"/>
                <a:gd name="connsiteY0" fmla="*/ 3052337 h 3066057"/>
                <a:gd name="connsiteX1" fmla="*/ 7961 w 5300592"/>
                <a:gd name="connsiteY1" fmla="*/ 2885683 h 3066057"/>
                <a:gd name="connsiteX2" fmla="*/ 133319 w 5300592"/>
                <a:gd name="connsiteY2" fmla="*/ 306067 h 3066057"/>
                <a:gd name="connsiteX3" fmla="*/ 209208 w 5300592"/>
                <a:gd name="connsiteY3" fmla="*/ 165524 h 3066057"/>
                <a:gd name="connsiteX4" fmla="*/ 4632742 w 5300592"/>
                <a:gd name="connsiteY4" fmla="*/ 0 h 3066057"/>
                <a:gd name="connsiteX5" fmla="*/ 4710319 w 5300592"/>
                <a:gd name="connsiteY5" fmla="*/ 231637 h 3066057"/>
                <a:gd name="connsiteX6" fmla="*/ 5300592 w 5300592"/>
                <a:gd name="connsiteY6" fmla="*/ 2737957 h 3066057"/>
                <a:gd name="connsiteX7" fmla="*/ 5107061 w 5300592"/>
                <a:gd name="connsiteY7" fmla="*/ 2819070 h 3066057"/>
                <a:gd name="connsiteX8" fmla="*/ 92629 w 5300592"/>
                <a:gd name="connsiteY8" fmla="*/ 3052337 h 3066057"/>
                <a:gd name="connsiteX0" fmla="*/ 92629 w 5193301"/>
                <a:gd name="connsiteY0" fmla="*/ 3052337 h 3066057"/>
                <a:gd name="connsiteX1" fmla="*/ 7961 w 5193301"/>
                <a:gd name="connsiteY1" fmla="*/ 2885683 h 3066057"/>
                <a:gd name="connsiteX2" fmla="*/ 133319 w 5193301"/>
                <a:gd name="connsiteY2" fmla="*/ 306067 h 3066057"/>
                <a:gd name="connsiteX3" fmla="*/ 209208 w 5193301"/>
                <a:gd name="connsiteY3" fmla="*/ 165524 h 3066057"/>
                <a:gd name="connsiteX4" fmla="*/ 4632742 w 5193301"/>
                <a:gd name="connsiteY4" fmla="*/ 0 h 3066057"/>
                <a:gd name="connsiteX5" fmla="*/ 4710319 w 5193301"/>
                <a:gd name="connsiteY5" fmla="*/ 231637 h 3066057"/>
                <a:gd name="connsiteX6" fmla="*/ 5193301 w 5193301"/>
                <a:gd name="connsiteY6" fmla="*/ 2708936 h 3066057"/>
                <a:gd name="connsiteX7" fmla="*/ 5107061 w 5193301"/>
                <a:gd name="connsiteY7" fmla="*/ 2819070 h 3066057"/>
                <a:gd name="connsiteX8" fmla="*/ 92629 w 5193301"/>
                <a:gd name="connsiteY8" fmla="*/ 3052337 h 3066057"/>
                <a:gd name="connsiteX0" fmla="*/ 92629 w 5193301"/>
                <a:gd name="connsiteY0" fmla="*/ 3052337 h 3066057"/>
                <a:gd name="connsiteX1" fmla="*/ 7961 w 5193301"/>
                <a:gd name="connsiteY1" fmla="*/ 2885683 h 3066057"/>
                <a:gd name="connsiteX2" fmla="*/ 133319 w 5193301"/>
                <a:gd name="connsiteY2" fmla="*/ 306067 h 3066057"/>
                <a:gd name="connsiteX3" fmla="*/ 209208 w 5193301"/>
                <a:gd name="connsiteY3" fmla="*/ 165524 h 3066057"/>
                <a:gd name="connsiteX4" fmla="*/ 4632742 w 5193301"/>
                <a:gd name="connsiteY4" fmla="*/ 0 h 3066057"/>
                <a:gd name="connsiteX5" fmla="*/ 4710319 w 5193301"/>
                <a:gd name="connsiteY5" fmla="*/ 231637 h 3066057"/>
                <a:gd name="connsiteX6" fmla="*/ 5193301 w 5193301"/>
                <a:gd name="connsiteY6" fmla="*/ 2708936 h 3066057"/>
                <a:gd name="connsiteX7" fmla="*/ 5107061 w 5193301"/>
                <a:gd name="connsiteY7" fmla="*/ 2819070 h 3066057"/>
                <a:gd name="connsiteX8" fmla="*/ 92629 w 5193301"/>
                <a:gd name="connsiteY8" fmla="*/ 3052337 h 3066057"/>
                <a:gd name="connsiteX0" fmla="*/ 92629 w 5193301"/>
                <a:gd name="connsiteY0" fmla="*/ 3052337 h 3067027"/>
                <a:gd name="connsiteX1" fmla="*/ 7961 w 5193301"/>
                <a:gd name="connsiteY1" fmla="*/ 2885683 h 3067027"/>
                <a:gd name="connsiteX2" fmla="*/ 133319 w 5193301"/>
                <a:gd name="connsiteY2" fmla="*/ 306067 h 3067027"/>
                <a:gd name="connsiteX3" fmla="*/ 209208 w 5193301"/>
                <a:gd name="connsiteY3" fmla="*/ 165524 h 3067027"/>
                <a:gd name="connsiteX4" fmla="*/ 4632742 w 5193301"/>
                <a:gd name="connsiteY4" fmla="*/ 0 h 3067027"/>
                <a:gd name="connsiteX5" fmla="*/ 4710319 w 5193301"/>
                <a:gd name="connsiteY5" fmla="*/ 231637 h 3067027"/>
                <a:gd name="connsiteX6" fmla="*/ 5193301 w 5193301"/>
                <a:gd name="connsiteY6" fmla="*/ 2708936 h 3067027"/>
                <a:gd name="connsiteX7" fmla="*/ 4988766 w 5193301"/>
                <a:gd name="connsiteY7" fmla="*/ 2845453 h 3067027"/>
                <a:gd name="connsiteX8" fmla="*/ 92629 w 5193301"/>
                <a:gd name="connsiteY8" fmla="*/ 3052337 h 3067027"/>
                <a:gd name="connsiteX0" fmla="*/ 92629 w 5193301"/>
                <a:gd name="connsiteY0" fmla="*/ 3052337 h 3067027"/>
                <a:gd name="connsiteX1" fmla="*/ 7961 w 5193301"/>
                <a:gd name="connsiteY1" fmla="*/ 2885683 h 3067027"/>
                <a:gd name="connsiteX2" fmla="*/ 133319 w 5193301"/>
                <a:gd name="connsiteY2" fmla="*/ 306067 h 3067027"/>
                <a:gd name="connsiteX3" fmla="*/ 209208 w 5193301"/>
                <a:gd name="connsiteY3" fmla="*/ 165524 h 3067027"/>
                <a:gd name="connsiteX4" fmla="*/ 4632742 w 5193301"/>
                <a:gd name="connsiteY4" fmla="*/ 0 h 3067027"/>
                <a:gd name="connsiteX5" fmla="*/ 4710319 w 5193301"/>
                <a:gd name="connsiteY5" fmla="*/ 231637 h 3067027"/>
                <a:gd name="connsiteX6" fmla="*/ 5193301 w 5193301"/>
                <a:gd name="connsiteY6" fmla="*/ 2708936 h 3067027"/>
                <a:gd name="connsiteX7" fmla="*/ 4988766 w 5193301"/>
                <a:gd name="connsiteY7" fmla="*/ 2845453 h 3067027"/>
                <a:gd name="connsiteX8" fmla="*/ 92629 w 5193301"/>
                <a:gd name="connsiteY8" fmla="*/ 3052337 h 3067027"/>
                <a:gd name="connsiteX0" fmla="*/ 92629 w 5193301"/>
                <a:gd name="connsiteY0" fmla="*/ 3052337 h 3068204"/>
                <a:gd name="connsiteX1" fmla="*/ 7961 w 5193301"/>
                <a:gd name="connsiteY1" fmla="*/ 2885683 h 3068204"/>
                <a:gd name="connsiteX2" fmla="*/ 133319 w 5193301"/>
                <a:gd name="connsiteY2" fmla="*/ 306067 h 3068204"/>
                <a:gd name="connsiteX3" fmla="*/ 209208 w 5193301"/>
                <a:gd name="connsiteY3" fmla="*/ 165524 h 3068204"/>
                <a:gd name="connsiteX4" fmla="*/ 4632742 w 5193301"/>
                <a:gd name="connsiteY4" fmla="*/ 0 h 3068204"/>
                <a:gd name="connsiteX5" fmla="*/ 4710319 w 5193301"/>
                <a:gd name="connsiteY5" fmla="*/ 231637 h 3068204"/>
                <a:gd name="connsiteX6" fmla="*/ 5193301 w 5193301"/>
                <a:gd name="connsiteY6" fmla="*/ 2708936 h 3068204"/>
                <a:gd name="connsiteX7" fmla="*/ 4988766 w 5193301"/>
                <a:gd name="connsiteY7" fmla="*/ 2845453 h 3068204"/>
                <a:gd name="connsiteX8" fmla="*/ 92629 w 5193301"/>
                <a:gd name="connsiteY8" fmla="*/ 3052337 h 3068204"/>
                <a:gd name="connsiteX0" fmla="*/ 92629 w 5193301"/>
                <a:gd name="connsiteY0" fmla="*/ 3052337 h 3068204"/>
                <a:gd name="connsiteX1" fmla="*/ 7961 w 5193301"/>
                <a:gd name="connsiteY1" fmla="*/ 2885683 h 3068204"/>
                <a:gd name="connsiteX2" fmla="*/ 133319 w 5193301"/>
                <a:gd name="connsiteY2" fmla="*/ 306067 h 3068204"/>
                <a:gd name="connsiteX3" fmla="*/ 209208 w 5193301"/>
                <a:gd name="connsiteY3" fmla="*/ 165524 h 3068204"/>
                <a:gd name="connsiteX4" fmla="*/ 4632742 w 5193301"/>
                <a:gd name="connsiteY4" fmla="*/ 0 h 3068204"/>
                <a:gd name="connsiteX5" fmla="*/ 4710319 w 5193301"/>
                <a:gd name="connsiteY5" fmla="*/ 231637 h 3068204"/>
                <a:gd name="connsiteX6" fmla="*/ 5193301 w 5193301"/>
                <a:gd name="connsiteY6" fmla="*/ 2708936 h 3068204"/>
                <a:gd name="connsiteX7" fmla="*/ 4988766 w 5193301"/>
                <a:gd name="connsiteY7" fmla="*/ 2845453 h 3068204"/>
                <a:gd name="connsiteX8" fmla="*/ 92629 w 5193301"/>
                <a:gd name="connsiteY8" fmla="*/ 3052337 h 3068204"/>
                <a:gd name="connsiteX0" fmla="*/ 92629 w 5193301"/>
                <a:gd name="connsiteY0" fmla="*/ 3052337 h 3068204"/>
                <a:gd name="connsiteX1" fmla="*/ 7961 w 5193301"/>
                <a:gd name="connsiteY1" fmla="*/ 2885683 h 3068204"/>
                <a:gd name="connsiteX2" fmla="*/ 133319 w 5193301"/>
                <a:gd name="connsiteY2" fmla="*/ 306067 h 3068204"/>
                <a:gd name="connsiteX3" fmla="*/ 209208 w 5193301"/>
                <a:gd name="connsiteY3" fmla="*/ 165524 h 3068204"/>
                <a:gd name="connsiteX4" fmla="*/ 4632742 w 5193301"/>
                <a:gd name="connsiteY4" fmla="*/ 0 h 3068204"/>
                <a:gd name="connsiteX5" fmla="*/ 4710319 w 5193301"/>
                <a:gd name="connsiteY5" fmla="*/ 231637 h 3068204"/>
                <a:gd name="connsiteX6" fmla="*/ 5193301 w 5193301"/>
                <a:gd name="connsiteY6" fmla="*/ 2708936 h 3068204"/>
                <a:gd name="connsiteX7" fmla="*/ 4988766 w 5193301"/>
                <a:gd name="connsiteY7" fmla="*/ 2845453 h 3068204"/>
                <a:gd name="connsiteX8" fmla="*/ 92629 w 5193301"/>
                <a:gd name="connsiteY8" fmla="*/ 3052337 h 3068204"/>
                <a:gd name="connsiteX0" fmla="*/ 99763 w 5200435"/>
                <a:gd name="connsiteY0" fmla="*/ 3052337 h 3068204"/>
                <a:gd name="connsiteX1" fmla="*/ 15095 w 5200435"/>
                <a:gd name="connsiteY1" fmla="*/ 2885683 h 3068204"/>
                <a:gd name="connsiteX2" fmla="*/ 140453 w 5200435"/>
                <a:gd name="connsiteY2" fmla="*/ 306067 h 3068204"/>
                <a:gd name="connsiteX3" fmla="*/ 216342 w 5200435"/>
                <a:gd name="connsiteY3" fmla="*/ 165524 h 3068204"/>
                <a:gd name="connsiteX4" fmla="*/ 4639876 w 5200435"/>
                <a:gd name="connsiteY4" fmla="*/ 0 h 3068204"/>
                <a:gd name="connsiteX5" fmla="*/ 4717453 w 5200435"/>
                <a:gd name="connsiteY5" fmla="*/ 231637 h 3068204"/>
                <a:gd name="connsiteX6" fmla="*/ 5200435 w 5200435"/>
                <a:gd name="connsiteY6" fmla="*/ 2708936 h 3068204"/>
                <a:gd name="connsiteX7" fmla="*/ 4995900 w 5200435"/>
                <a:gd name="connsiteY7" fmla="*/ 2845453 h 3068204"/>
                <a:gd name="connsiteX8" fmla="*/ 99763 w 5200435"/>
                <a:gd name="connsiteY8" fmla="*/ 3052337 h 3068204"/>
                <a:gd name="connsiteX0" fmla="*/ 99763 w 5200435"/>
                <a:gd name="connsiteY0" fmla="*/ 3052337 h 3053559"/>
                <a:gd name="connsiteX1" fmla="*/ 15095 w 5200435"/>
                <a:gd name="connsiteY1" fmla="*/ 2885683 h 3053559"/>
                <a:gd name="connsiteX2" fmla="*/ 140453 w 5200435"/>
                <a:gd name="connsiteY2" fmla="*/ 306067 h 3053559"/>
                <a:gd name="connsiteX3" fmla="*/ 216342 w 5200435"/>
                <a:gd name="connsiteY3" fmla="*/ 165524 h 3053559"/>
                <a:gd name="connsiteX4" fmla="*/ 4639876 w 5200435"/>
                <a:gd name="connsiteY4" fmla="*/ 0 h 3053559"/>
                <a:gd name="connsiteX5" fmla="*/ 4717453 w 5200435"/>
                <a:gd name="connsiteY5" fmla="*/ 231637 h 3053559"/>
                <a:gd name="connsiteX6" fmla="*/ 5200435 w 5200435"/>
                <a:gd name="connsiteY6" fmla="*/ 2708936 h 3053559"/>
                <a:gd name="connsiteX7" fmla="*/ 4995900 w 5200435"/>
                <a:gd name="connsiteY7" fmla="*/ 2845453 h 3053559"/>
                <a:gd name="connsiteX8" fmla="*/ 99763 w 5200435"/>
                <a:gd name="connsiteY8" fmla="*/ 3052337 h 3053559"/>
                <a:gd name="connsiteX0" fmla="*/ 99326 w 5199998"/>
                <a:gd name="connsiteY0" fmla="*/ 3052337 h 3053559"/>
                <a:gd name="connsiteX1" fmla="*/ 14658 w 5199998"/>
                <a:gd name="connsiteY1" fmla="*/ 2885683 h 3053559"/>
                <a:gd name="connsiteX2" fmla="*/ 140016 w 5199998"/>
                <a:gd name="connsiteY2" fmla="*/ 306067 h 3053559"/>
                <a:gd name="connsiteX3" fmla="*/ 215905 w 5199998"/>
                <a:gd name="connsiteY3" fmla="*/ 165524 h 3053559"/>
                <a:gd name="connsiteX4" fmla="*/ 4639439 w 5199998"/>
                <a:gd name="connsiteY4" fmla="*/ 0 h 3053559"/>
                <a:gd name="connsiteX5" fmla="*/ 4717016 w 5199998"/>
                <a:gd name="connsiteY5" fmla="*/ 231637 h 3053559"/>
                <a:gd name="connsiteX6" fmla="*/ 5199998 w 5199998"/>
                <a:gd name="connsiteY6" fmla="*/ 2708936 h 3053559"/>
                <a:gd name="connsiteX7" fmla="*/ 4995463 w 5199998"/>
                <a:gd name="connsiteY7" fmla="*/ 2845453 h 3053559"/>
                <a:gd name="connsiteX8" fmla="*/ 99326 w 5199998"/>
                <a:gd name="connsiteY8" fmla="*/ 3052337 h 3053559"/>
                <a:gd name="connsiteX0" fmla="*/ 87874 w 5188546"/>
                <a:gd name="connsiteY0" fmla="*/ 3052337 h 3053559"/>
                <a:gd name="connsiteX1" fmla="*/ 3206 w 5188546"/>
                <a:gd name="connsiteY1" fmla="*/ 2885683 h 3053559"/>
                <a:gd name="connsiteX2" fmla="*/ 128564 w 5188546"/>
                <a:gd name="connsiteY2" fmla="*/ 306067 h 3053559"/>
                <a:gd name="connsiteX3" fmla="*/ 204453 w 5188546"/>
                <a:gd name="connsiteY3" fmla="*/ 165524 h 3053559"/>
                <a:gd name="connsiteX4" fmla="*/ 4627987 w 5188546"/>
                <a:gd name="connsiteY4" fmla="*/ 0 h 3053559"/>
                <a:gd name="connsiteX5" fmla="*/ 4705564 w 5188546"/>
                <a:gd name="connsiteY5" fmla="*/ 231637 h 3053559"/>
                <a:gd name="connsiteX6" fmla="*/ 5188546 w 5188546"/>
                <a:gd name="connsiteY6" fmla="*/ 2708936 h 3053559"/>
                <a:gd name="connsiteX7" fmla="*/ 4984011 w 5188546"/>
                <a:gd name="connsiteY7" fmla="*/ 2845453 h 3053559"/>
                <a:gd name="connsiteX8" fmla="*/ 87874 w 5188546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6091 w 5196073"/>
                <a:gd name="connsiteY2" fmla="*/ 306067 h 3053559"/>
                <a:gd name="connsiteX3" fmla="*/ 211980 w 5196073"/>
                <a:gd name="connsiteY3" fmla="*/ 165524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11980 w 5196073"/>
                <a:gd name="connsiteY3" fmla="*/ 165524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11980 w 5196073"/>
                <a:gd name="connsiteY3" fmla="*/ 165524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11980 w 5196073"/>
                <a:gd name="connsiteY3" fmla="*/ 165524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78005 w 5196073"/>
                <a:gd name="connsiteY3" fmla="*/ 147056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78005 w 5196073"/>
                <a:gd name="connsiteY3" fmla="*/ 147056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78005 w 5196073"/>
                <a:gd name="connsiteY3" fmla="*/ 147056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78005 w 5196073"/>
                <a:gd name="connsiteY3" fmla="*/ 131227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47096 w 5196073"/>
                <a:gd name="connsiteY2" fmla="*/ 219006 h 3053559"/>
                <a:gd name="connsiteX3" fmla="*/ 278005 w 5196073"/>
                <a:gd name="connsiteY3" fmla="*/ 131227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149952 h 3151174"/>
                <a:gd name="connsiteX1" fmla="*/ 2480 w 5196073"/>
                <a:gd name="connsiteY1" fmla="*/ 2967469 h 3151174"/>
                <a:gd name="connsiteX2" fmla="*/ 147096 w 5196073"/>
                <a:gd name="connsiteY2" fmla="*/ 316621 h 3151174"/>
                <a:gd name="connsiteX3" fmla="*/ 278005 w 5196073"/>
                <a:gd name="connsiteY3" fmla="*/ 228842 h 3151174"/>
                <a:gd name="connsiteX4" fmla="*/ 4566737 w 5196073"/>
                <a:gd name="connsiteY4" fmla="*/ 0 h 3151174"/>
                <a:gd name="connsiteX5" fmla="*/ 4713091 w 5196073"/>
                <a:gd name="connsiteY5" fmla="*/ 329252 h 3151174"/>
                <a:gd name="connsiteX6" fmla="*/ 5196073 w 5196073"/>
                <a:gd name="connsiteY6" fmla="*/ 2806551 h 3151174"/>
                <a:gd name="connsiteX7" fmla="*/ 4991538 w 5196073"/>
                <a:gd name="connsiteY7" fmla="*/ 2943068 h 3151174"/>
                <a:gd name="connsiteX8" fmla="*/ 95401 w 5196073"/>
                <a:gd name="connsiteY8" fmla="*/ 3149952 h 3151174"/>
                <a:gd name="connsiteX0" fmla="*/ 95401 w 5196073"/>
                <a:gd name="connsiteY0" fmla="*/ 3149952 h 3151174"/>
                <a:gd name="connsiteX1" fmla="*/ 2480 w 5196073"/>
                <a:gd name="connsiteY1" fmla="*/ 2967469 h 3151174"/>
                <a:gd name="connsiteX2" fmla="*/ 147096 w 5196073"/>
                <a:gd name="connsiteY2" fmla="*/ 316621 h 3151174"/>
                <a:gd name="connsiteX3" fmla="*/ 278005 w 5196073"/>
                <a:gd name="connsiteY3" fmla="*/ 228842 h 3151174"/>
                <a:gd name="connsiteX4" fmla="*/ 4566737 w 5196073"/>
                <a:gd name="connsiteY4" fmla="*/ 0 h 3151174"/>
                <a:gd name="connsiteX5" fmla="*/ 4713091 w 5196073"/>
                <a:gd name="connsiteY5" fmla="*/ 329252 h 3151174"/>
                <a:gd name="connsiteX6" fmla="*/ 5196073 w 5196073"/>
                <a:gd name="connsiteY6" fmla="*/ 2806551 h 3151174"/>
                <a:gd name="connsiteX7" fmla="*/ 4991538 w 5196073"/>
                <a:gd name="connsiteY7" fmla="*/ 2943068 h 3151174"/>
                <a:gd name="connsiteX8" fmla="*/ 95401 w 5196073"/>
                <a:gd name="connsiteY8" fmla="*/ 3149952 h 3151174"/>
                <a:gd name="connsiteX0" fmla="*/ 95401 w 5196073"/>
                <a:gd name="connsiteY0" fmla="*/ 3149952 h 3151174"/>
                <a:gd name="connsiteX1" fmla="*/ 2480 w 5196073"/>
                <a:gd name="connsiteY1" fmla="*/ 2967469 h 3151174"/>
                <a:gd name="connsiteX2" fmla="*/ 147096 w 5196073"/>
                <a:gd name="connsiteY2" fmla="*/ 316621 h 3151174"/>
                <a:gd name="connsiteX3" fmla="*/ 278005 w 5196073"/>
                <a:gd name="connsiteY3" fmla="*/ 228842 h 3151174"/>
                <a:gd name="connsiteX4" fmla="*/ 4566737 w 5196073"/>
                <a:gd name="connsiteY4" fmla="*/ 0 h 3151174"/>
                <a:gd name="connsiteX5" fmla="*/ 4713091 w 5196073"/>
                <a:gd name="connsiteY5" fmla="*/ 329252 h 3151174"/>
                <a:gd name="connsiteX6" fmla="*/ 5196073 w 5196073"/>
                <a:gd name="connsiteY6" fmla="*/ 2806551 h 3151174"/>
                <a:gd name="connsiteX7" fmla="*/ 4991538 w 5196073"/>
                <a:gd name="connsiteY7" fmla="*/ 2943068 h 3151174"/>
                <a:gd name="connsiteX8" fmla="*/ 95401 w 5196073"/>
                <a:gd name="connsiteY8" fmla="*/ 3149952 h 3151174"/>
                <a:gd name="connsiteX0" fmla="*/ 95401 w 5196073"/>
                <a:gd name="connsiteY0" fmla="*/ 3157472 h 3158694"/>
                <a:gd name="connsiteX1" fmla="*/ 2480 w 5196073"/>
                <a:gd name="connsiteY1" fmla="*/ 2974989 h 3158694"/>
                <a:gd name="connsiteX2" fmla="*/ 147096 w 5196073"/>
                <a:gd name="connsiteY2" fmla="*/ 324141 h 3158694"/>
                <a:gd name="connsiteX3" fmla="*/ 278005 w 5196073"/>
                <a:gd name="connsiteY3" fmla="*/ 236362 h 3158694"/>
                <a:gd name="connsiteX4" fmla="*/ 4566737 w 5196073"/>
                <a:gd name="connsiteY4" fmla="*/ 7520 h 3158694"/>
                <a:gd name="connsiteX5" fmla="*/ 4713091 w 5196073"/>
                <a:gd name="connsiteY5" fmla="*/ 336772 h 3158694"/>
                <a:gd name="connsiteX6" fmla="*/ 5196073 w 5196073"/>
                <a:gd name="connsiteY6" fmla="*/ 2814071 h 3158694"/>
                <a:gd name="connsiteX7" fmla="*/ 4991538 w 5196073"/>
                <a:gd name="connsiteY7" fmla="*/ 2950588 h 3158694"/>
                <a:gd name="connsiteX8" fmla="*/ 95401 w 5196073"/>
                <a:gd name="connsiteY8" fmla="*/ 3157472 h 3158694"/>
                <a:gd name="connsiteX0" fmla="*/ 95401 w 5196073"/>
                <a:gd name="connsiteY0" fmla="*/ 3157472 h 3158694"/>
                <a:gd name="connsiteX1" fmla="*/ 2480 w 5196073"/>
                <a:gd name="connsiteY1" fmla="*/ 2974989 h 3158694"/>
                <a:gd name="connsiteX2" fmla="*/ 147096 w 5196073"/>
                <a:gd name="connsiteY2" fmla="*/ 324141 h 3158694"/>
                <a:gd name="connsiteX3" fmla="*/ 278005 w 5196073"/>
                <a:gd name="connsiteY3" fmla="*/ 236362 h 3158694"/>
                <a:gd name="connsiteX4" fmla="*/ 4566737 w 5196073"/>
                <a:gd name="connsiteY4" fmla="*/ 7520 h 3158694"/>
                <a:gd name="connsiteX5" fmla="*/ 4713091 w 5196073"/>
                <a:gd name="connsiteY5" fmla="*/ 336772 h 3158694"/>
                <a:gd name="connsiteX6" fmla="*/ 5196073 w 5196073"/>
                <a:gd name="connsiteY6" fmla="*/ 2814071 h 3158694"/>
                <a:gd name="connsiteX7" fmla="*/ 4991538 w 5196073"/>
                <a:gd name="connsiteY7" fmla="*/ 2950588 h 3158694"/>
                <a:gd name="connsiteX8" fmla="*/ 95401 w 5196073"/>
                <a:gd name="connsiteY8" fmla="*/ 3157472 h 3158694"/>
                <a:gd name="connsiteX0" fmla="*/ 95401 w 5196073"/>
                <a:gd name="connsiteY0" fmla="*/ 3157472 h 3158694"/>
                <a:gd name="connsiteX1" fmla="*/ 2480 w 5196073"/>
                <a:gd name="connsiteY1" fmla="*/ 2974989 h 3158694"/>
                <a:gd name="connsiteX2" fmla="*/ 147096 w 5196073"/>
                <a:gd name="connsiteY2" fmla="*/ 324141 h 3158694"/>
                <a:gd name="connsiteX3" fmla="*/ 278005 w 5196073"/>
                <a:gd name="connsiteY3" fmla="*/ 236362 h 3158694"/>
                <a:gd name="connsiteX4" fmla="*/ 4566737 w 5196073"/>
                <a:gd name="connsiteY4" fmla="*/ 7520 h 3158694"/>
                <a:gd name="connsiteX5" fmla="*/ 4658071 w 5196073"/>
                <a:gd name="connsiteY5" fmla="*/ 109885 h 3158694"/>
                <a:gd name="connsiteX6" fmla="*/ 5196073 w 5196073"/>
                <a:gd name="connsiteY6" fmla="*/ 2814071 h 3158694"/>
                <a:gd name="connsiteX7" fmla="*/ 4991538 w 5196073"/>
                <a:gd name="connsiteY7" fmla="*/ 2950588 h 3158694"/>
                <a:gd name="connsiteX8" fmla="*/ 95401 w 5196073"/>
                <a:gd name="connsiteY8" fmla="*/ 3157472 h 3158694"/>
                <a:gd name="connsiteX0" fmla="*/ 95401 w 5196073"/>
                <a:gd name="connsiteY0" fmla="*/ 3167761 h 3168983"/>
                <a:gd name="connsiteX1" fmla="*/ 2480 w 5196073"/>
                <a:gd name="connsiteY1" fmla="*/ 2985278 h 3168983"/>
                <a:gd name="connsiteX2" fmla="*/ 147096 w 5196073"/>
                <a:gd name="connsiteY2" fmla="*/ 334430 h 3168983"/>
                <a:gd name="connsiteX3" fmla="*/ 278005 w 5196073"/>
                <a:gd name="connsiteY3" fmla="*/ 246651 h 3168983"/>
                <a:gd name="connsiteX4" fmla="*/ 4503463 w 5196073"/>
                <a:gd name="connsiteY4" fmla="*/ 7257 h 3168983"/>
                <a:gd name="connsiteX5" fmla="*/ 4658071 w 5196073"/>
                <a:gd name="connsiteY5" fmla="*/ 120174 h 3168983"/>
                <a:gd name="connsiteX6" fmla="*/ 5196073 w 5196073"/>
                <a:gd name="connsiteY6" fmla="*/ 2824360 h 3168983"/>
                <a:gd name="connsiteX7" fmla="*/ 4991538 w 5196073"/>
                <a:gd name="connsiteY7" fmla="*/ 2960877 h 3168983"/>
                <a:gd name="connsiteX8" fmla="*/ 95401 w 5196073"/>
                <a:gd name="connsiteY8" fmla="*/ 3167761 h 3168983"/>
                <a:gd name="connsiteX0" fmla="*/ 95401 w 5196073"/>
                <a:gd name="connsiteY0" fmla="*/ 3167761 h 3168983"/>
                <a:gd name="connsiteX1" fmla="*/ 2480 w 5196073"/>
                <a:gd name="connsiteY1" fmla="*/ 2985278 h 3168983"/>
                <a:gd name="connsiteX2" fmla="*/ 147096 w 5196073"/>
                <a:gd name="connsiteY2" fmla="*/ 334430 h 3168983"/>
                <a:gd name="connsiteX3" fmla="*/ 278005 w 5196073"/>
                <a:gd name="connsiteY3" fmla="*/ 246651 h 3168983"/>
                <a:gd name="connsiteX4" fmla="*/ 4503463 w 5196073"/>
                <a:gd name="connsiteY4" fmla="*/ 7257 h 3168983"/>
                <a:gd name="connsiteX5" fmla="*/ 4658071 w 5196073"/>
                <a:gd name="connsiteY5" fmla="*/ 120174 h 3168983"/>
                <a:gd name="connsiteX6" fmla="*/ 5196073 w 5196073"/>
                <a:gd name="connsiteY6" fmla="*/ 2824360 h 3168983"/>
                <a:gd name="connsiteX7" fmla="*/ 4991538 w 5196073"/>
                <a:gd name="connsiteY7" fmla="*/ 2960877 h 3168983"/>
                <a:gd name="connsiteX8" fmla="*/ 95401 w 5196073"/>
                <a:gd name="connsiteY8" fmla="*/ 3167761 h 3168983"/>
                <a:gd name="connsiteX0" fmla="*/ 95401 w 5196073"/>
                <a:gd name="connsiteY0" fmla="*/ 3161837 h 3163059"/>
                <a:gd name="connsiteX1" fmla="*/ 2480 w 5196073"/>
                <a:gd name="connsiteY1" fmla="*/ 2979354 h 3163059"/>
                <a:gd name="connsiteX2" fmla="*/ 147096 w 5196073"/>
                <a:gd name="connsiteY2" fmla="*/ 328506 h 3163059"/>
                <a:gd name="connsiteX3" fmla="*/ 278005 w 5196073"/>
                <a:gd name="connsiteY3" fmla="*/ 240727 h 3163059"/>
                <a:gd name="connsiteX4" fmla="*/ 4503463 w 5196073"/>
                <a:gd name="connsiteY4" fmla="*/ 1333 h 3163059"/>
                <a:gd name="connsiteX5" fmla="*/ 4658071 w 5196073"/>
                <a:gd name="connsiteY5" fmla="*/ 114250 h 3163059"/>
                <a:gd name="connsiteX6" fmla="*/ 5196073 w 5196073"/>
                <a:gd name="connsiteY6" fmla="*/ 2818436 h 3163059"/>
                <a:gd name="connsiteX7" fmla="*/ 4991538 w 5196073"/>
                <a:gd name="connsiteY7" fmla="*/ 2954953 h 3163059"/>
                <a:gd name="connsiteX8" fmla="*/ 95401 w 5196073"/>
                <a:gd name="connsiteY8" fmla="*/ 3161837 h 3163059"/>
                <a:gd name="connsiteX0" fmla="*/ 95401 w 5196073"/>
                <a:gd name="connsiteY0" fmla="*/ 3161837 h 3163059"/>
                <a:gd name="connsiteX1" fmla="*/ 2480 w 5196073"/>
                <a:gd name="connsiteY1" fmla="*/ 2979354 h 3163059"/>
                <a:gd name="connsiteX2" fmla="*/ 147096 w 5196073"/>
                <a:gd name="connsiteY2" fmla="*/ 328506 h 3163059"/>
                <a:gd name="connsiteX3" fmla="*/ 278005 w 5196073"/>
                <a:gd name="connsiteY3" fmla="*/ 240727 h 3163059"/>
                <a:gd name="connsiteX4" fmla="*/ 4462197 w 5196073"/>
                <a:gd name="connsiteY4" fmla="*/ 1333 h 3163059"/>
                <a:gd name="connsiteX5" fmla="*/ 4658071 w 5196073"/>
                <a:gd name="connsiteY5" fmla="*/ 114250 h 3163059"/>
                <a:gd name="connsiteX6" fmla="*/ 5196073 w 5196073"/>
                <a:gd name="connsiteY6" fmla="*/ 2818436 h 3163059"/>
                <a:gd name="connsiteX7" fmla="*/ 4991538 w 5196073"/>
                <a:gd name="connsiteY7" fmla="*/ 2954953 h 3163059"/>
                <a:gd name="connsiteX8" fmla="*/ 95401 w 5196073"/>
                <a:gd name="connsiteY8" fmla="*/ 3161837 h 3163059"/>
                <a:gd name="connsiteX0" fmla="*/ 95401 w 5196073"/>
                <a:gd name="connsiteY0" fmla="*/ 3161115 h 3162337"/>
                <a:gd name="connsiteX1" fmla="*/ 2480 w 5196073"/>
                <a:gd name="connsiteY1" fmla="*/ 2978632 h 3162337"/>
                <a:gd name="connsiteX2" fmla="*/ 147096 w 5196073"/>
                <a:gd name="connsiteY2" fmla="*/ 327784 h 3162337"/>
                <a:gd name="connsiteX3" fmla="*/ 278005 w 5196073"/>
                <a:gd name="connsiteY3" fmla="*/ 240005 h 3162337"/>
                <a:gd name="connsiteX4" fmla="*/ 4462197 w 5196073"/>
                <a:gd name="connsiteY4" fmla="*/ 611 h 3162337"/>
                <a:gd name="connsiteX5" fmla="*/ 4614054 w 5196073"/>
                <a:gd name="connsiteY5" fmla="*/ 131996 h 3162337"/>
                <a:gd name="connsiteX6" fmla="*/ 5196073 w 5196073"/>
                <a:gd name="connsiteY6" fmla="*/ 2817714 h 3162337"/>
                <a:gd name="connsiteX7" fmla="*/ 4991538 w 5196073"/>
                <a:gd name="connsiteY7" fmla="*/ 2954231 h 3162337"/>
                <a:gd name="connsiteX8" fmla="*/ 95401 w 5196073"/>
                <a:gd name="connsiteY8" fmla="*/ 3161115 h 3162337"/>
                <a:gd name="connsiteX0" fmla="*/ 95401 w 5196073"/>
                <a:gd name="connsiteY0" fmla="*/ 3161115 h 3162337"/>
                <a:gd name="connsiteX1" fmla="*/ 2480 w 5196073"/>
                <a:gd name="connsiteY1" fmla="*/ 2978632 h 3162337"/>
                <a:gd name="connsiteX2" fmla="*/ 147096 w 5196073"/>
                <a:gd name="connsiteY2" fmla="*/ 327784 h 3162337"/>
                <a:gd name="connsiteX3" fmla="*/ 278005 w 5196073"/>
                <a:gd name="connsiteY3" fmla="*/ 240005 h 3162337"/>
                <a:gd name="connsiteX4" fmla="*/ 4462197 w 5196073"/>
                <a:gd name="connsiteY4" fmla="*/ 611 h 3162337"/>
                <a:gd name="connsiteX5" fmla="*/ 4614054 w 5196073"/>
                <a:gd name="connsiteY5" fmla="*/ 131996 h 3162337"/>
                <a:gd name="connsiteX6" fmla="*/ 5196073 w 5196073"/>
                <a:gd name="connsiteY6" fmla="*/ 2817714 h 3162337"/>
                <a:gd name="connsiteX7" fmla="*/ 4991538 w 5196073"/>
                <a:gd name="connsiteY7" fmla="*/ 2954231 h 3162337"/>
                <a:gd name="connsiteX8" fmla="*/ 95401 w 5196073"/>
                <a:gd name="connsiteY8" fmla="*/ 3161115 h 3162337"/>
                <a:gd name="connsiteX0" fmla="*/ 95401 w 5196073"/>
                <a:gd name="connsiteY0" fmla="*/ 3161115 h 3162337"/>
                <a:gd name="connsiteX1" fmla="*/ 2480 w 5196073"/>
                <a:gd name="connsiteY1" fmla="*/ 2978632 h 3162337"/>
                <a:gd name="connsiteX2" fmla="*/ 147096 w 5196073"/>
                <a:gd name="connsiteY2" fmla="*/ 1717087 h 3162337"/>
                <a:gd name="connsiteX3" fmla="*/ 278005 w 5196073"/>
                <a:gd name="connsiteY3" fmla="*/ 240005 h 3162337"/>
                <a:gd name="connsiteX4" fmla="*/ 4462197 w 5196073"/>
                <a:gd name="connsiteY4" fmla="*/ 611 h 3162337"/>
                <a:gd name="connsiteX5" fmla="*/ 4614054 w 5196073"/>
                <a:gd name="connsiteY5" fmla="*/ 131996 h 3162337"/>
                <a:gd name="connsiteX6" fmla="*/ 5196073 w 5196073"/>
                <a:gd name="connsiteY6" fmla="*/ 2817714 h 3162337"/>
                <a:gd name="connsiteX7" fmla="*/ 4991538 w 5196073"/>
                <a:gd name="connsiteY7" fmla="*/ 2954231 h 3162337"/>
                <a:gd name="connsiteX8" fmla="*/ 95401 w 5196073"/>
                <a:gd name="connsiteY8" fmla="*/ 3161115 h 3162337"/>
                <a:gd name="connsiteX0" fmla="*/ 95401 w 5196073"/>
                <a:gd name="connsiteY0" fmla="*/ 3161115 h 3162337"/>
                <a:gd name="connsiteX1" fmla="*/ 2480 w 5196073"/>
                <a:gd name="connsiteY1" fmla="*/ 2978632 h 3162337"/>
                <a:gd name="connsiteX2" fmla="*/ 147096 w 5196073"/>
                <a:gd name="connsiteY2" fmla="*/ 1717087 h 3162337"/>
                <a:gd name="connsiteX3" fmla="*/ 430975 w 5196073"/>
                <a:gd name="connsiteY3" fmla="*/ 1646567 h 3162337"/>
                <a:gd name="connsiteX4" fmla="*/ 4462197 w 5196073"/>
                <a:gd name="connsiteY4" fmla="*/ 611 h 3162337"/>
                <a:gd name="connsiteX5" fmla="*/ 4614054 w 5196073"/>
                <a:gd name="connsiteY5" fmla="*/ 131996 h 3162337"/>
                <a:gd name="connsiteX6" fmla="*/ 5196073 w 5196073"/>
                <a:gd name="connsiteY6" fmla="*/ 2817714 h 3162337"/>
                <a:gd name="connsiteX7" fmla="*/ 4991538 w 5196073"/>
                <a:gd name="connsiteY7" fmla="*/ 2954231 h 3162337"/>
                <a:gd name="connsiteX8" fmla="*/ 95401 w 5196073"/>
                <a:gd name="connsiteY8" fmla="*/ 3161115 h 3162337"/>
                <a:gd name="connsiteX0" fmla="*/ 95401 w 5196073"/>
                <a:gd name="connsiteY0" fmla="*/ 3161115 h 3162760"/>
                <a:gd name="connsiteX1" fmla="*/ 2480 w 5196073"/>
                <a:gd name="connsiteY1" fmla="*/ 2978632 h 3162760"/>
                <a:gd name="connsiteX2" fmla="*/ 147096 w 5196073"/>
                <a:gd name="connsiteY2" fmla="*/ 1717087 h 3162760"/>
                <a:gd name="connsiteX3" fmla="*/ 430975 w 5196073"/>
                <a:gd name="connsiteY3" fmla="*/ 1646567 h 3162760"/>
                <a:gd name="connsiteX4" fmla="*/ 4462197 w 5196073"/>
                <a:gd name="connsiteY4" fmla="*/ 611 h 3162760"/>
                <a:gd name="connsiteX5" fmla="*/ 4614054 w 5196073"/>
                <a:gd name="connsiteY5" fmla="*/ 131996 h 3162760"/>
                <a:gd name="connsiteX6" fmla="*/ 5196073 w 5196073"/>
                <a:gd name="connsiteY6" fmla="*/ 2817714 h 3162760"/>
                <a:gd name="connsiteX7" fmla="*/ 1086307 w 5196073"/>
                <a:gd name="connsiteY7" fmla="*/ 3014636 h 3162760"/>
                <a:gd name="connsiteX8" fmla="*/ 95401 w 5196073"/>
                <a:gd name="connsiteY8" fmla="*/ 3161115 h 3162760"/>
                <a:gd name="connsiteX0" fmla="*/ 95401 w 4614545"/>
                <a:gd name="connsiteY0" fmla="*/ 3161115 h 3162760"/>
                <a:gd name="connsiteX1" fmla="*/ 2480 w 4614545"/>
                <a:gd name="connsiteY1" fmla="*/ 2978632 h 3162760"/>
                <a:gd name="connsiteX2" fmla="*/ 147096 w 4614545"/>
                <a:gd name="connsiteY2" fmla="*/ 1717087 h 3162760"/>
                <a:gd name="connsiteX3" fmla="*/ 430975 w 4614545"/>
                <a:gd name="connsiteY3" fmla="*/ 1646567 h 3162760"/>
                <a:gd name="connsiteX4" fmla="*/ 4462197 w 4614545"/>
                <a:gd name="connsiteY4" fmla="*/ 611 h 3162760"/>
                <a:gd name="connsiteX5" fmla="*/ 4614054 w 4614545"/>
                <a:gd name="connsiteY5" fmla="*/ 131996 h 3162760"/>
                <a:gd name="connsiteX6" fmla="*/ 1155869 w 4614545"/>
                <a:gd name="connsiteY6" fmla="*/ 2714163 h 3162760"/>
                <a:gd name="connsiteX7" fmla="*/ 1086307 w 4614545"/>
                <a:gd name="connsiteY7" fmla="*/ 3014636 h 3162760"/>
                <a:gd name="connsiteX8" fmla="*/ 95401 w 4614545"/>
                <a:gd name="connsiteY8" fmla="*/ 3161115 h 3162760"/>
                <a:gd name="connsiteX0" fmla="*/ 95401 w 4463598"/>
                <a:gd name="connsiteY0" fmla="*/ 3160514 h 3162159"/>
                <a:gd name="connsiteX1" fmla="*/ 2480 w 4463598"/>
                <a:gd name="connsiteY1" fmla="*/ 2978031 h 3162159"/>
                <a:gd name="connsiteX2" fmla="*/ 147096 w 4463598"/>
                <a:gd name="connsiteY2" fmla="*/ 1716486 h 3162159"/>
                <a:gd name="connsiteX3" fmla="*/ 430975 w 4463598"/>
                <a:gd name="connsiteY3" fmla="*/ 1645966 h 3162159"/>
                <a:gd name="connsiteX4" fmla="*/ 4462197 w 4463598"/>
                <a:gd name="connsiteY4" fmla="*/ 10 h 3162159"/>
                <a:gd name="connsiteX5" fmla="*/ 1257716 w 4463598"/>
                <a:gd name="connsiteY5" fmla="*/ 1865866 h 3162159"/>
                <a:gd name="connsiteX6" fmla="*/ 1155869 w 4463598"/>
                <a:gd name="connsiteY6" fmla="*/ 2713562 h 3162159"/>
                <a:gd name="connsiteX7" fmla="*/ 1086307 w 4463598"/>
                <a:gd name="connsiteY7" fmla="*/ 3014035 h 3162159"/>
                <a:gd name="connsiteX8" fmla="*/ 95401 w 4463598"/>
                <a:gd name="connsiteY8" fmla="*/ 3160514 h 3162159"/>
                <a:gd name="connsiteX0" fmla="*/ 95401 w 1267057"/>
                <a:gd name="connsiteY0" fmla="*/ 1514548 h 1516193"/>
                <a:gd name="connsiteX1" fmla="*/ 2480 w 1267057"/>
                <a:gd name="connsiteY1" fmla="*/ 1332065 h 1516193"/>
                <a:gd name="connsiteX2" fmla="*/ 147096 w 1267057"/>
                <a:gd name="connsiteY2" fmla="*/ 70520 h 1516193"/>
                <a:gd name="connsiteX3" fmla="*/ 430975 w 1267057"/>
                <a:gd name="connsiteY3" fmla="*/ 0 h 1516193"/>
                <a:gd name="connsiteX4" fmla="*/ 1096860 w 1267057"/>
                <a:gd name="connsiteY4" fmla="*/ 19481 h 1516193"/>
                <a:gd name="connsiteX5" fmla="*/ 1257716 w 1267057"/>
                <a:gd name="connsiteY5" fmla="*/ 219900 h 1516193"/>
                <a:gd name="connsiteX6" fmla="*/ 1155869 w 1267057"/>
                <a:gd name="connsiteY6" fmla="*/ 1067596 h 1516193"/>
                <a:gd name="connsiteX7" fmla="*/ 1086307 w 1267057"/>
                <a:gd name="connsiteY7" fmla="*/ 1368069 h 1516193"/>
                <a:gd name="connsiteX8" fmla="*/ 95401 w 1267057"/>
                <a:gd name="connsiteY8" fmla="*/ 1514548 h 151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7057" h="1516193">
                  <a:moveTo>
                    <a:pt x="95401" y="1514548"/>
                  </a:moveTo>
                  <a:cubicBezTo>
                    <a:pt x="9136" y="1495905"/>
                    <a:pt x="-7230" y="1399579"/>
                    <a:pt x="2480" y="1332065"/>
                  </a:cubicBezTo>
                  <a:cubicBezTo>
                    <a:pt x="46100" y="458123"/>
                    <a:pt x="128235" y="197844"/>
                    <a:pt x="147096" y="70520"/>
                  </a:cubicBezTo>
                  <a:cubicBezTo>
                    <a:pt x="152431" y="7202"/>
                    <a:pt x="356696" y="12457"/>
                    <a:pt x="430975" y="0"/>
                  </a:cubicBezTo>
                  <a:lnTo>
                    <a:pt x="1096860" y="19481"/>
                  </a:lnTo>
                  <a:cubicBezTo>
                    <a:pt x="1176044" y="14857"/>
                    <a:pt x="1237694" y="103432"/>
                    <a:pt x="1257716" y="219900"/>
                  </a:cubicBezTo>
                  <a:cubicBezTo>
                    <a:pt x="1305918" y="433597"/>
                    <a:pt x="1151685" y="956791"/>
                    <a:pt x="1155869" y="1067596"/>
                  </a:cubicBezTo>
                  <a:cubicBezTo>
                    <a:pt x="1140213" y="1160211"/>
                    <a:pt x="1203284" y="1348367"/>
                    <a:pt x="1086307" y="1368069"/>
                  </a:cubicBezTo>
                  <a:cubicBezTo>
                    <a:pt x="921504" y="1372517"/>
                    <a:pt x="341843" y="1534131"/>
                    <a:pt x="95401" y="1514548"/>
                  </a:cubicBez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860ADE3-7D06-449C-8B84-C33D0158D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430"/>
            <a:stretch/>
          </p:blipFill>
          <p:spPr>
            <a:xfrm>
              <a:off x="1709176" y="2186990"/>
              <a:ext cx="3592837" cy="3904194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2A8C7F1-E22C-4EAC-A031-71C1F4258977}"/>
                </a:ext>
              </a:extLst>
            </p:cNvPr>
            <p:cNvSpPr/>
            <p:nvPr/>
          </p:nvSpPr>
          <p:spPr>
            <a:xfrm rot="1540120">
              <a:off x="1528188" y="3390917"/>
              <a:ext cx="495791" cy="741824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4D955E1-042C-4C23-902B-55B00A9CA7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89" b="70117"/>
            <a:stretch/>
          </p:blipFill>
          <p:spPr>
            <a:xfrm>
              <a:off x="755650" y="3353671"/>
              <a:ext cx="1305317" cy="818545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B3D0B2-3EC3-4323-9038-FE732873E406}"/>
                </a:ext>
              </a:extLst>
            </p:cNvPr>
            <p:cNvSpPr/>
            <p:nvPr/>
          </p:nvSpPr>
          <p:spPr>
            <a:xfrm>
              <a:off x="2268683" y="2400160"/>
              <a:ext cx="2924290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Kalam" panose="02000000000000000000" pitchFamily="2" charset="0"/>
                  <a:ea typeface="+mn-ea"/>
                  <a:cs typeface="Kalam" panose="02000000000000000000" pitchFamily="2" charset="0"/>
                </a:rPr>
                <a:t>Fun in the Sun</a:t>
              </a:r>
            </a:p>
          </p:txBody>
        </p:sp>
        <p:sp>
          <p:nvSpPr>
            <p:cNvPr id="54" name="Rectangle: Rounded Corners 30">
              <a:extLst>
                <a:ext uri="{FF2B5EF4-FFF2-40B4-BE49-F238E27FC236}">
                  <a16:creationId xmlns:a16="http://schemas.microsoft.com/office/drawing/2014/main" id="{9EE11366-FC1F-4C9E-9ED9-F10771AE5D35}"/>
                </a:ext>
              </a:extLst>
            </p:cNvPr>
            <p:cNvSpPr/>
            <p:nvPr/>
          </p:nvSpPr>
          <p:spPr>
            <a:xfrm>
              <a:off x="4124765" y="4487417"/>
              <a:ext cx="1168153" cy="1440007"/>
            </a:xfrm>
            <a:custGeom>
              <a:avLst/>
              <a:gdLst>
                <a:gd name="connsiteX0" fmla="*/ 0 w 693131"/>
                <a:gd name="connsiteY0" fmla="*/ 39545 h 237264"/>
                <a:gd name="connsiteX1" fmla="*/ 39545 w 693131"/>
                <a:gd name="connsiteY1" fmla="*/ 0 h 237264"/>
                <a:gd name="connsiteX2" fmla="*/ 653586 w 693131"/>
                <a:gd name="connsiteY2" fmla="*/ 0 h 237264"/>
                <a:gd name="connsiteX3" fmla="*/ 693131 w 693131"/>
                <a:gd name="connsiteY3" fmla="*/ 39545 h 237264"/>
                <a:gd name="connsiteX4" fmla="*/ 693131 w 693131"/>
                <a:gd name="connsiteY4" fmla="*/ 197719 h 237264"/>
                <a:gd name="connsiteX5" fmla="*/ 653586 w 693131"/>
                <a:gd name="connsiteY5" fmla="*/ 237264 h 237264"/>
                <a:gd name="connsiteX6" fmla="*/ 39545 w 693131"/>
                <a:gd name="connsiteY6" fmla="*/ 237264 h 237264"/>
                <a:gd name="connsiteX7" fmla="*/ 0 w 693131"/>
                <a:gd name="connsiteY7" fmla="*/ 197719 h 237264"/>
                <a:gd name="connsiteX8" fmla="*/ 0 w 693131"/>
                <a:gd name="connsiteY8" fmla="*/ 39545 h 237264"/>
                <a:gd name="connsiteX0" fmla="*/ 0 w 839755"/>
                <a:gd name="connsiteY0" fmla="*/ 4080 h 292439"/>
                <a:gd name="connsiteX1" fmla="*/ 186169 w 839755"/>
                <a:gd name="connsiteY1" fmla="*/ 55175 h 292439"/>
                <a:gd name="connsiteX2" fmla="*/ 800210 w 839755"/>
                <a:gd name="connsiteY2" fmla="*/ 55175 h 292439"/>
                <a:gd name="connsiteX3" fmla="*/ 839755 w 839755"/>
                <a:gd name="connsiteY3" fmla="*/ 94720 h 292439"/>
                <a:gd name="connsiteX4" fmla="*/ 839755 w 839755"/>
                <a:gd name="connsiteY4" fmla="*/ 252894 h 292439"/>
                <a:gd name="connsiteX5" fmla="*/ 800210 w 839755"/>
                <a:gd name="connsiteY5" fmla="*/ 292439 h 292439"/>
                <a:gd name="connsiteX6" fmla="*/ 186169 w 839755"/>
                <a:gd name="connsiteY6" fmla="*/ 292439 h 292439"/>
                <a:gd name="connsiteX7" fmla="*/ 146624 w 839755"/>
                <a:gd name="connsiteY7" fmla="*/ 252894 h 292439"/>
                <a:gd name="connsiteX8" fmla="*/ 0 w 839755"/>
                <a:gd name="connsiteY8" fmla="*/ 4080 h 292439"/>
                <a:gd name="connsiteX0" fmla="*/ 0 w 839755"/>
                <a:gd name="connsiteY0" fmla="*/ 50209 h 338568"/>
                <a:gd name="connsiteX1" fmla="*/ 106192 w 839755"/>
                <a:gd name="connsiteY1" fmla="*/ 0 h 338568"/>
                <a:gd name="connsiteX2" fmla="*/ 800210 w 839755"/>
                <a:gd name="connsiteY2" fmla="*/ 101304 h 338568"/>
                <a:gd name="connsiteX3" fmla="*/ 839755 w 839755"/>
                <a:gd name="connsiteY3" fmla="*/ 140849 h 338568"/>
                <a:gd name="connsiteX4" fmla="*/ 839755 w 839755"/>
                <a:gd name="connsiteY4" fmla="*/ 299023 h 338568"/>
                <a:gd name="connsiteX5" fmla="*/ 800210 w 839755"/>
                <a:gd name="connsiteY5" fmla="*/ 338568 h 338568"/>
                <a:gd name="connsiteX6" fmla="*/ 186169 w 839755"/>
                <a:gd name="connsiteY6" fmla="*/ 338568 h 338568"/>
                <a:gd name="connsiteX7" fmla="*/ 146624 w 839755"/>
                <a:gd name="connsiteY7" fmla="*/ 299023 h 338568"/>
                <a:gd name="connsiteX8" fmla="*/ 0 w 839755"/>
                <a:gd name="connsiteY8" fmla="*/ 50209 h 338568"/>
                <a:gd name="connsiteX0" fmla="*/ 0 w 839755"/>
                <a:gd name="connsiteY0" fmla="*/ 50209 h 338568"/>
                <a:gd name="connsiteX1" fmla="*/ 106192 w 839755"/>
                <a:gd name="connsiteY1" fmla="*/ 0 h 338568"/>
                <a:gd name="connsiteX2" fmla="*/ 800210 w 839755"/>
                <a:gd name="connsiteY2" fmla="*/ 101304 h 338568"/>
                <a:gd name="connsiteX3" fmla="*/ 839755 w 839755"/>
                <a:gd name="connsiteY3" fmla="*/ 140849 h 338568"/>
                <a:gd name="connsiteX4" fmla="*/ 839755 w 839755"/>
                <a:gd name="connsiteY4" fmla="*/ 299023 h 338568"/>
                <a:gd name="connsiteX5" fmla="*/ 800210 w 839755"/>
                <a:gd name="connsiteY5" fmla="*/ 338568 h 338568"/>
                <a:gd name="connsiteX6" fmla="*/ 186169 w 839755"/>
                <a:gd name="connsiteY6" fmla="*/ 338568 h 338568"/>
                <a:gd name="connsiteX7" fmla="*/ 586496 w 839755"/>
                <a:gd name="connsiteY7" fmla="*/ 301689 h 338568"/>
                <a:gd name="connsiteX8" fmla="*/ 0 w 839755"/>
                <a:gd name="connsiteY8" fmla="*/ 50209 h 338568"/>
                <a:gd name="connsiteX0" fmla="*/ 0 w 839755"/>
                <a:gd name="connsiteY0" fmla="*/ 50209 h 338568"/>
                <a:gd name="connsiteX1" fmla="*/ 106192 w 839755"/>
                <a:gd name="connsiteY1" fmla="*/ 0 h 338568"/>
                <a:gd name="connsiteX2" fmla="*/ 800210 w 839755"/>
                <a:gd name="connsiteY2" fmla="*/ 101304 h 338568"/>
                <a:gd name="connsiteX3" fmla="*/ 839755 w 839755"/>
                <a:gd name="connsiteY3" fmla="*/ 140849 h 338568"/>
                <a:gd name="connsiteX4" fmla="*/ 839755 w 839755"/>
                <a:gd name="connsiteY4" fmla="*/ 299023 h 338568"/>
                <a:gd name="connsiteX5" fmla="*/ 800210 w 839755"/>
                <a:gd name="connsiteY5" fmla="*/ 338568 h 338568"/>
                <a:gd name="connsiteX6" fmla="*/ 740674 w 839755"/>
                <a:gd name="connsiteY6" fmla="*/ 319907 h 338568"/>
                <a:gd name="connsiteX7" fmla="*/ 586496 w 839755"/>
                <a:gd name="connsiteY7" fmla="*/ 301689 h 338568"/>
                <a:gd name="connsiteX8" fmla="*/ 0 w 839755"/>
                <a:gd name="connsiteY8" fmla="*/ 50209 h 338568"/>
                <a:gd name="connsiteX0" fmla="*/ 0 w 1125006"/>
                <a:gd name="connsiteY0" fmla="*/ 116413 h 404772"/>
                <a:gd name="connsiteX1" fmla="*/ 106192 w 1125006"/>
                <a:gd name="connsiteY1" fmla="*/ 66204 h 404772"/>
                <a:gd name="connsiteX2" fmla="*/ 800210 w 1125006"/>
                <a:gd name="connsiteY2" fmla="*/ 167508 h 404772"/>
                <a:gd name="connsiteX3" fmla="*/ 839755 w 1125006"/>
                <a:gd name="connsiteY3" fmla="*/ 207053 h 404772"/>
                <a:gd name="connsiteX4" fmla="*/ 1125006 w 1125006"/>
                <a:gd name="connsiteY4" fmla="*/ 0 h 404772"/>
                <a:gd name="connsiteX5" fmla="*/ 800210 w 1125006"/>
                <a:gd name="connsiteY5" fmla="*/ 404772 h 404772"/>
                <a:gd name="connsiteX6" fmla="*/ 740674 w 1125006"/>
                <a:gd name="connsiteY6" fmla="*/ 386111 h 404772"/>
                <a:gd name="connsiteX7" fmla="*/ 586496 w 1125006"/>
                <a:gd name="connsiteY7" fmla="*/ 367893 h 404772"/>
                <a:gd name="connsiteX8" fmla="*/ 0 w 1125006"/>
                <a:gd name="connsiteY8" fmla="*/ 116413 h 404772"/>
                <a:gd name="connsiteX0" fmla="*/ 0 w 1125006"/>
                <a:gd name="connsiteY0" fmla="*/ 116413 h 386335"/>
                <a:gd name="connsiteX1" fmla="*/ 106192 w 1125006"/>
                <a:gd name="connsiteY1" fmla="*/ 66204 h 386335"/>
                <a:gd name="connsiteX2" fmla="*/ 800210 w 1125006"/>
                <a:gd name="connsiteY2" fmla="*/ 167508 h 386335"/>
                <a:gd name="connsiteX3" fmla="*/ 839755 w 1125006"/>
                <a:gd name="connsiteY3" fmla="*/ 207053 h 386335"/>
                <a:gd name="connsiteX4" fmla="*/ 1125006 w 1125006"/>
                <a:gd name="connsiteY4" fmla="*/ 0 h 386335"/>
                <a:gd name="connsiteX5" fmla="*/ 1101456 w 1125006"/>
                <a:gd name="connsiteY5" fmla="*/ 52875 h 386335"/>
                <a:gd name="connsiteX6" fmla="*/ 740674 w 1125006"/>
                <a:gd name="connsiteY6" fmla="*/ 386111 h 386335"/>
                <a:gd name="connsiteX7" fmla="*/ 586496 w 1125006"/>
                <a:gd name="connsiteY7" fmla="*/ 367893 h 386335"/>
                <a:gd name="connsiteX8" fmla="*/ 0 w 1125006"/>
                <a:gd name="connsiteY8" fmla="*/ 116413 h 386335"/>
                <a:gd name="connsiteX0" fmla="*/ 0 w 1125006"/>
                <a:gd name="connsiteY0" fmla="*/ 270257 h 540179"/>
                <a:gd name="connsiteX1" fmla="*/ 106192 w 1125006"/>
                <a:gd name="connsiteY1" fmla="*/ 220048 h 540179"/>
                <a:gd name="connsiteX2" fmla="*/ 800210 w 1125006"/>
                <a:gd name="connsiteY2" fmla="*/ 321352 h 540179"/>
                <a:gd name="connsiteX3" fmla="*/ 594493 w 1125006"/>
                <a:gd name="connsiteY3" fmla="*/ 1002 h 540179"/>
                <a:gd name="connsiteX4" fmla="*/ 1125006 w 1125006"/>
                <a:gd name="connsiteY4" fmla="*/ 153844 h 540179"/>
                <a:gd name="connsiteX5" fmla="*/ 1101456 w 1125006"/>
                <a:gd name="connsiteY5" fmla="*/ 206719 h 540179"/>
                <a:gd name="connsiteX6" fmla="*/ 740674 w 1125006"/>
                <a:gd name="connsiteY6" fmla="*/ 539955 h 540179"/>
                <a:gd name="connsiteX7" fmla="*/ 586496 w 1125006"/>
                <a:gd name="connsiteY7" fmla="*/ 521737 h 540179"/>
                <a:gd name="connsiteX8" fmla="*/ 0 w 1125006"/>
                <a:gd name="connsiteY8" fmla="*/ 270257 h 540179"/>
                <a:gd name="connsiteX0" fmla="*/ 0 w 1125006"/>
                <a:gd name="connsiteY0" fmla="*/ 308800 h 578722"/>
                <a:gd name="connsiteX1" fmla="*/ 106192 w 1125006"/>
                <a:gd name="connsiteY1" fmla="*/ 258591 h 578722"/>
                <a:gd name="connsiteX2" fmla="*/ 506962 w 1125006"/>
                <a:gd name="connsiteY2" fmla="*/ 0 h 578722"/>
                <a:gd name="connsiteX3" fmla="*/ 594493 w 1125006"/>
                <a:gd name="connsiteY3" fmla="*/ 39545 h 578722"/>
                <a:gd name="connsiteX4" fmla="*/ 1125006 w 1125006"/>
                <a:gd name="connsiteY4" fmla="*/ 192387 h 578722"/>
                <a:gd name="connsiteX5" fmla="*/ 1101456 w 1125006"/>
                <a:gd name="connsiteY5" fmla="*/ 245262 h 578722"/>
                <a:gd name="connsiteX6" fmla="*/ 740674 w 1125006"/>
                <a:gd name="connsiteY6" fmla="*/ 578498 h 578722"/>
                <a:gd name="connsiteX7" fmla="*/ 586496 w 1125006"/>
                <a:gd name="connsiteY7" fmla="*/ 560280 h 578722"/>
                <a:gd name="connsiteX8" fmla="*/ 0 w 1125006"/>
                <a:gd name="connsiteY8" fmla="*/ 308800 h 578722"/>
                <a:gd name="connsiteX0" fmla="*/ 0 w 1125006"/>
                <a:gd name="connsiteY0" fmla="*/ 308800 h 578722"/>
                <a:gd name="connsiteX1" fmla="*/ 106192 w 1125006"/>
                <a:gd name="connsiteY1" fmla="*/ 258591 h 578722"/>
                <a:gd name="connsiteX2" fmla="*/ 506962 w 1125006"/>
                <a:gd name="connsiteY2" fmla="*/ 0 h 578722"/>
                <a:gd name="connsiteX3" fmla="*/ 618486 w 1125006"/>
                <a:gd name="connsiteY3" fmla="*/ 28882 h 578722"/>
                <a:gd name="connsiteX4" fmla="*/ 1125006 w 1125006"/>
                <a:gd name="connsiteY4" fmla="*/ 192387 h 578722"/>
                <a:gd name="connsiteX5" fmla="*/ 1101456 w 1125006"/>
                <a:gd name="connsiteY5" fmla="*/ 245262 h 578722"/>
                <a:gd name="connsiteX6" fmla="*/ 740674 w 1125006"/>
                <a:gd name="connsiteY6" fmla="*/ 578498 h 578722"/>
                <a:gd name="connsiteX7" fmla="*/ 586496 w 1125006"/>
                <a:gd name="connsiteY7" fmla="*/ 560280 h 578722"/>
                <a:gd name="connsiteX8" fmla="*/ 0 w 1125006"/>
                <a:gd name="connsiteY8" fmla="*/ 308800 h 578722"/>
                <a:gd name="connsiteX0" fmla="*/ 0 w 1119674"/>
                <a:gd name="connsiteY0" fmla="*/ 322129 h 578722"/>
                <a:gd name="connsiteX1" fmla="*/ 100860 w 1119674"/>
                <a:gd name="connsiteY1" fmla="*/ 258591 h 578722"/>
                <a:gd name="connsiteX2" fmla="*/ 501630 w 1119674"/>
                <a:gd name="connsiteY2" fmla="*/ 0 h 578722"/>
                <a:gd name="connsiteX3" fmla="*/ 613154 w 1119674"/>
                <a:gd name="connsiteY3" fmla="*/ 28882 h 578722"/>
                <a:gd name="connsiteX4" fmla="*/ 1119674 w 1119674"/>
                <a:gd name="connsiteY4" fmla="*/ 192387 h 578722"/>
                <a:gd name="connsiteX5" fmla="*/ 1096124 w 1119674"/>
                <a:gd name="connsiteY5" fmla="*/ 245262 h 578722"/>
                <a:gd name="connsiteX6" fmla="*/ 735342 w 1119674"/>
                <a:gd name="connsiteY6" fmla="*/ 578498 h 578722"/>
                <a:gd name="connsiteX7" fmla="*/ 581164 w 1119674"/>
                <a:gd name="connsiteY7" fmla="*/ 560280 h 578722"/>
                <a:gd name="connsiteX8" fmla="*/ 0 w 1119674"/>
                <a:gd name="connsiteY8" fmla="*/ 322129 h 578722"/>
                <a:gd name="connsiteX0" fmla="*/ 0 w 1119674"/>
                <a:gd name="connsiteY0" fmla="*/ 322129 h 583087"/>
                <a:gd name="connsiteX1" fmla="*/ 100860 w 1119674"/>
                <a:gd name="connsiteY1" fmla="*/ 258591 h 583087"/>
                <a:gd name="connsiteX2" fmla="*/ 501630 w 1119674"/>
                <a:gd name="connsiteY2" fmla="*/ 0 h 583087"/>
                <a:gd name="connsiteX3" fmla="*/ 613154 w 1119674"/>
                <a:gd name="connsiteY3" fmla="*/ 28882 h 583087"/>
                <a:gd name="connsiteX4" fmla="*/ 1119674 w 1119674"/>
                <a:gd name="connsiteY4" fmla="*/ 192387 h 583087"/>
                <a:gd name="connsiteX5" fmla="*/ 1096124 w 1119674"/>
                <a:gd name="connsiteY5" fmla="*/ 245262 h 583087"/>
                <a:gd name="connsiteX6" fmla="*/ 735342 w 1119674"/>
                <a:gd name="connsiteY6" fmla="*/ 578498 h 583087"/>
                <a:gd name="connsiteX7" fmla="*/ 581164 w 1119674"/>
                <a:gd name="connsiteY7" fmla="*/ 570944 h 583087"/>
                <a:gd name="connsiteX8" fmla="*/ 0 w 1119674"/>
                <a:gd name="connsiteY8" fmla="*/ 322129 h 583087"/>
                <a:gd name="connsiteX0" fmla="*/ 0 w 1119674"/>
                <a:gd name="connsiteY0" fmla="*/ 322129 h 583087"/>
                <a:gd name="connsiteX1" fmla="*/ 100860 w 1119674"/>
                <a:gd name="connsiteY1" fmla="*/ 258591 h 583087"/>
                <a:gd name="connsiteX2" fmla="*/ 501630 w 1119674"/>
                <a:gd name="connsiteY2" fmla="*/ 0 h 583087"/>
                <a:gd name="connsiteX3" fmla="*/ 613154 w 1119674"/>
                <a:gd name="connsiteY3" fmla="*/ 28882 h 583087"/>
                <a:gd name="connsiteX4" fmla="*/ 1119674 w 1119674"/>
                <a:gd name="connsiteY4" fmla="*/ 192387 h 583087"/>
                <a:gd name="connsiteX5" fmla="*/ 1096124 w 1119674"/>
                <a:gd name="connsiteY5" fmla="*/ 245262 h 583087"/>
                <a:gd name="connsiteX6" fmla="*/ 735342 w 1119674"/>
                <a:gd name="connsiteY6" fmla="*/ 578498 h 583087"/>
                <a:gd name="connsiteX7" fmla="*/ 581164 w 1119674"/>
                <a:gd name="connsiteY7" fmla="*/ 570944 h 583087"/>
                <a:gd name="connsiteX8" fmla="*/ 0 w 1119674"/>
                <a:gd name="connsiteY8" fmla="*/ 322129 h 583087"/>
                <a:gd name="connsiteX0" fmla="*/ 0 w 1119674"/>
                <a:gd name="connsiteY0" fmla="*/ 322129 h 584209"/>
                <a:gd name="connsiteX1" fmla="*/ 100860 w 1119674"/>
                <a:gd name="connsiteY1" fmla="*/ 258591 h 584209"/>
                <a:gd name="connsiteX2" fmla="*/ 501630 w 1119674"/>
                <a:gd name="connsiteY2" fmla="*/ 0 h 584209"/>
                <a:gd name="connsiteX3" fmla="*/ 613154 w 1119674"/>
                <a:gd name="connsiteY3" fmla="*/ 28882 h 584209"/>
                <a:gd name="connsiteX4" fmla="*/ 1119674 w 1119674"/>
                <a:gd name="connsiteY4" fmla="*/ 192387 h 584209"/>
                <a:gd name="connsiteX5" fmla="*/ 1096124 w 1119674"/>
                <a:gd name="connsiteY5" fmla="*/ 245262 h 584209"/>
                <a:gd name="connsiteX6" fmla="*/ 735342 w 1119674"/>
                <a:gd name="connsiteY6" fmla="*/ 578498 h 584209"/>
                <a:gd name="connsiteX7" fmla="*/ 581164 w 1119674"/>
                <a:gd name="connsiteY7" fmla="*/ 570944 h 584209"/>
                <a:gd name="connsiteX8" fmla="*/ 0 w 1119674"/>
                <a:gd name="connsiteY8" fmla="*/ 322129 h 584209"/>
                <a:gd name="connsiteX0" fmla="*/ 0 w 1119674"/>
                <a:gd name="connsiteY0" fmla="*/ 322129 h 587647"/>
                <a:gd name="connsiteX1" fmla="*/ 100860 w 1119674"/>
                <a:gd name="connsiteY1" fmla="*/ 258591 h 587647"/>
                <a:gd name="connsiteX2" fmla="*/ 501630 w 1119674"/>
                <a:gd name="connsiteY2" fmla="*/ 0 h 587647"/>
                <a:gd name="connsiteX3" fmla="*/ 613154 w 1119674"/>
                <a:gd name="connsiteY3" fmla="*/ 28882 h 587647"/>
                <a:gd name="connsiteX4" fmla="*/ 1119674 w 1119674"/>
                <a:gd name="connsiteY4" fmla="*/ 192387 h 587647"/>
                <a:gd name="connsiteX5" fmla="*/ 1096124 w 1119674"/>
                <a:gd name="connsiteY5" fmla="*/ 245262 h 587647"/>
                <a:gd name="connsiteX6" fmla="*/ 735342 w 1119674"/>
                <a:gd name="connsiteY6" fmla="*/ 578498 h 587647"/>
                <a:gd name="connsiteX7" fmla="*/ 581164 w 1119674"/>
                <a:gd name="connsiteY7" fmla="*/ 570944 h 587647"/>
                <a:gd name="connsiteX8" fmla="*/ 0 w 1119674"/>
                <a:gd name="connsiteY8" fmla="*/ 322129 h 587647"/>
                <a:gd name="connsiteX0" fmla="*/ 0 w 1119674"/>
                <a:gd name="connsiteY0" fmla="*/ 322129 h 597043"/>
                <a:gd name="connsiteX1" fmla="*/ 100860 w 1119674"/>
                <a:gd name="connsiteY1" fmla="*/ 258591 h 597043"/>
                <a:gd name="connsiteX2" fmla="*/ 501630 w 1119674"/>
                <a:gd name="connsiteY2" fmla="*/ 0 h 597043"/>
                <a:gd name="connsiteX3" fmla="*/ 613154 w 1119674"/>
                <a:gd name="connsiteY3" fmla="*/ 28882 h 597043"/>
                <a:gd name="connsiteX4" fmla="*/ 1119674 w 1119674"/>
                <a:gd name="connsiteY4" fmla="*/ 192387 h 597043"/>
                <a:gd name="connsiteX5" fmla="*/ 1096124 w 1119674"/>
                <a:gd name="connsiteY5" fmla="*/ 245262 h 597043"/>
                <a:gd name="connsiteX6" fmla="*/ 735342 w 1119674"/>
                <a:gd name="connsiteY6" fmla="*/ 578498 h 597043"/>
                <a:gd name="connsiteX7" fmla="*/ 581164 w 1119674"/>
                <a:gd name="connsiteY7" fmla="*/ 570944 h 597043"/>
                <a:gd name="connsiteX8" fmla="*/ 0 w 1119674"/>
                <a:gd name="connsiteY8" fmla="*/ 322129 h 597043"/>
                <a:gd name="connsiteX0" fmla="*/ 0 w 1123193"/>
                <a:gd name="connsiteY0" fmla="*/ 322129 h 597043"/>
                <a:gd name="connsiteX1" fmla="*/ 100860 w 1123193"/>
                <a:gd name="connsiteY1" fmla="*/ 258591 h 597043"/>
                <a:gd name="connsiteX2" fmla="*/ 501630 w 1123193"/>
                <a:gd name="connsiteY2" fmla="*/ 0 h 597043"/>
                <a:gd name="connsiteX3" fmla="*/ 613154 w 1123193"/>
                <a:gd name="connsiteY3" fmla="*/ 28882 h 597043"/>
                <a:gd name="connsiteX4" fmla="*/ 1119674 w 1123193"/>
                <a:gd name="connsiteY4" fmla="*/ 192387 h 597043"/>
                <a:gd name="connsiteX5" fmla="*/ 1096124 w 1123193"/>
                <a:gd name="connsiteY5" fmla="*/ 245262 h 597043"/>
                <a:gd name="connsiteX6" fmla="*/ 735342 w 1123193"/>
                <a:gd name="connsiteY6" fmla="*/ 578498 h 597043"/>
                <a:gd name="connsiteX7" fmla="*/ 581164 w 1123193"/>
                <a:gd name="connsiteY7" fmla="*/ 570944 h 597043"/>
                <a:gd name="connsiteX8" fmla="*/ 0 w 1123193"/>
                <a:gd name="connsiteY8" fmla="*/ 322129 h 597043"/>
                <a:gd name="connsiteX0" fmla="*/ 0 w 1121757"/>
                <a:gd name="connsiteY0" fmla="*/ 322129 h 597043"/>
                <a:gd name="connsiteX1" fmla="*/ 100860 w 1121757"/>
                <a:gd name="connsiteY1" fmla="*/ 258591 h 597043"/>
                <a:gd name="connsiteX2" fmla="*/ 501630 w 1121757"/>
                <a:gd name="connsiteY2" fmla="*/ 0 h 597043"/>
                <a:gd name="connsiteX3" fmla="*/ 613154 w 1121757"/>
                <a:gd name="connsiteY3" fmla="*/ 28882 h 597043"/>
                <a:gd name="connsiteX4" fmla="*/ 1117008 w 1121757"/>
                <a:gd name="connsiteY4" fmla="*/ 173726 h 597043"/>
                <a:gd name="connsiteX5" fmla="*/ 1096124 w 1121757"/>
                <a:gd name="connsiteY5" fmla="*/ 245262 h 597043"/>
                <a:gd name="connsiteX6" fmla="*/ 735342 w 1121757"/>
                <a:gd name="connsiteY6" fmla="*/ 578498 h 597043"/>
                <a:gd name="connsiteX7" fmla="*/ 581164 w 1121757"/>
                <a:gd name="connsiteY7" fmla="*/ 570944 h 597043"/>
                <a:gd name="connsiteX8" fmla="*/ 0 w 1121757"/>
                <a:gd name="connsiteY8" fmla="*/ 322129 h 597043"/>
                <a:gd name="connsiteX0" fmla="*/ 0 w 1129396"/>
                <a:gd name="connsiteY0" fmla="*/ 322129 h 597043"/>
                <a:gd name="connsiteX1" fmla="*/ 100860 w 1129396"/>
                <a:gd name="connsiteY1" fmla="*/ 258591 h 597043"/>
                <a:gd name="connsiteX2" fmla="*/ 501630 w 1129396"/>
                <a:gd name="connsiteY2" fmla="*/ 0 h 597043"/>
                <a:gd name="connsiteX3" fmla="*/ 613154 w 1129396"/>
                <a:gd name="connsiteY3" fmla="*/ 28882 h 597043"/>
                <a:gd name="connsiteX4" fmla="*/ 1117008 w 1129396"/>
                <a:gd name="connsiteY4" fmla="*/ 173726 h 597043"/>
                <a:gd name="connsiteX5" fmla="*/ 1096124 w 1129396"/>
                <a:gd name="connsiteY5" fmla="*/ 245262 h 597043"/>
                <a:gd name="connsiteX6" fmla="*/ 735342 w 1129396"/>
                <a:gd name="connsiteY6" fmla="*/ 578498 h 597043"/>
                <a:gd name="connsiteX7" fmla="*/ 581164 w 1129396"/>
                <a:gd name="connsiteY7" fmla="*/ 570944 h 597043"/>
                <a:gd name="connsiteX8" fmla="*/ 0 w 1129396"/>
                <a:gd name="connsiteY8" fmla="*/ 322129 h 597043"/>
                <a:gd name="connsiteX0" fmla="*/ 0 w 1124777"/>
                <a:gd name="connsiteY0" fmla="*/ 322129 h 597043"/>
                <a:gd name="connsiteX1" fmla="*/ 100860 w 1124777"/>
                <a:gd name="connsiteY1" fmla="*/ 258591 h 597043"/>
                <a:gd name="connsiteX2" fmla="*/ 501630 w 1124777"/>
                <a:gd name="connsiteY2" fmla="*/ 0 h 597043"/>
                <a:gd name="connsiteX3" fmla="*/ 613154 w 1124777"/>
                <a:gd name="connsiteY3" fmla="*/ 28882 h 597043"/>
                <a:gd name="connsiteX4" fmla="*/ 1109010 w 1124777"/>
                <a:gd name="connsiteY4" fmla="*/ 173726 h 597043"/>
                <a:gd name="connsiteX5" fmla="*/ 1096124 w 1124777"/>
                <a:gd name="connsiteY5" fmla="*/ 245262 h 597043"/>
                <a:gd name="connsiteX6" fmla="*/ 735342 w 1124777"/>
                <a:gd name="connsiteY6" fmla="*/ 578498 h 597043"/>
                <a:gd name="connsiteX7" fmla="*/ 581164 w 1124777"/>
                <a:gd name="connsiteY7" fmla="*/ 570944 h 597043"/>
                <a:gd name="connsiteX8" fmla="*/ 0 w 1124777"/>
                <a:gd name="connsiteY8" fmla="*/ 322129 h 597043"/>
                <a:gd name="connsiteX0" fmla="*/ 0 w 1100784"/>
                <a:gd name="connsiteY0" fmla="*/ 319463 h 597043"/>
                <a:gd name="connsiteX1" fmla="*/ 76867 w 1100784"/>
                <a:gd name="connsiteY1" fmla="*/ 258591 h 597043"/>
                <a:gd name="connsiteX2" fmla="*/ 477637 w 1100784"/>
                <a:gd name="connsiteY2" fmla="*/ 0 h 597043"/>
                <a:gd name="connsiteX3" fmla="*/ 589161 w 1100784"/>
                <a:gd name="connsiteY3" fmla="*/ 28882 h 597043"/>
                <a:gd name="connsiteX4" fmla="*/ 1085017 w 1100784"/>
                <a:gd name="connsiteY4" fmla="*/ 173726 h 597043"/>
                <a:gd name="connsiteX5" fmla="*/ 1072131 w 1100784"/>
                <a:gd name="connsiteY5" fmla="*/ 245262 h 597043"/>
                <a:gd name="connsiteX6" fmla="*/ 711349 w 1100784"/>
                <a:gd name="connsiteY6" fmla="*/ 578498 h 597043"/>
                <a:gd name="connsiteX7" fmla="*/ 557171 w 1100784"/>
                <a:gd name="connsiteY7" fmla="*/ 570944 h 597043"/>
                <a:gd name="connsiteX8" fmla="*/ 0 w 1100784"/>
                <a:gd name="connsiteY8" fmla="*/ 319463 h 597043"/>
                <a:gd name="connsiteX0" fmla="*/ 0 w 1100784"/>
                <a:gd name="connsiteY0" fmla="*/ 319463 h 597043"/>
                <a:gd name="connsiteX1" fmla="*/ 76867 w 1100784"/>
                <a:gd name="connsiteY1" fmla="*/ 258591 h 597043"/>
                <a:gd name="connsiteX2" fmla="*/ 477637 w 1100784"/>
                <a:gd name="connsiteY2" fmla="*/ 0 h 597043"/>
                <a:gd name="connsiteX3" fmla="*/ 589161 w 1100784"/>
                <a:gd name="connsiteY3" fmla="*/ 28882 h 597043"/>
                <a:gd name="connsiteX4" fmla="*/ 1085017 w 1100784"/>
                <a:gd name="connsiteY4" fmla="*/ 173726 h 597043"/>
                <a:gd name="connsiteX5" fmla="*/ 1072131 w 1100784"/>
                <a:gd name="connsiteY5" fmla="*/ 245262 h 597043"/>
                <a:gd name="connsiteX6" fmla="*/ 711349 w 1100784"/>
                <a:gd name="connsiteY6" fmla="*/ 578498 h 597043"/>
                <a:gd name="connsiteX7" fmla="*/ 557171 w 1100784"/>
                <a:gd name="connsiteY7" fmla="*/ 570944 h 597043"/>
                <a:gd name="connsiteX8" fmla="*/ 0 w 1100784"/>
                <a:gd name="connsiteY8" fmla="*/ 319463 h 597043"/>
                <a:gd name="connsiteX0" fmla="*/ 0 w 1100784"/>
                <a:gd name="connsiteY0" fmla="*/ 319463 h 594865"/>
                <a:gd name="connsiteX1" fmla="*/ 76867 w 1100784"/>
                <a:gd name="connsiteY1" fmla="*/ 258591 h 594865"/>
                <a:gd name="connsiteX2" fmla="*/ 477637 w 1100784"/>
                <a:gd name="connsiteY2" fmla="*/ 0 h 594865"/>
                <a:gd name="connsiteX3" fmla="*/ 589161 w 1100784"/>
                <a:gd name="connsiteY3" fmla="*/ 28882 h 594865"/>
                <a:gd name="connsiteX4" fmla="*/ 1085017 w 1100784"/>
                <a:gd name="connsiteY4" fmla="*/ 173726 h 594865"/>
                <a:gd name="connsiteX5" fmla="*/ 1072131 w 1100784"/>
                <a:gd name="connsiteY5" fmla="*/ 245262 h 594865"/>
                <a:gd name="connsiteX6" fmla="*/ 711349 w 1100784"/>
                <a:gd name="connsiteY6" fmla="*/ 578498 h 594865"/>
                <a:gd name="connsiteX7" fmla="*/ 546507 w 1100784"/>
                <a:gd name="connsiteY7" fmla="*/ 565612 h 594865"/>
                <a:gd name="connsiteX8" fmla="*/ 0 w 1100784"/>
                <a:gd name="connsiteY8" fmla="*/ 319463 h 594865"/>
                <a:gd name="connsiteX0" fmla="*/ 0 w 2100128"/>
                <a:gd name="connsiteY0" fmla="*/ 69627 h 594865"/>
                <a:gd name="connsiteX1" fmla="*/ 1076211 w 2100128"/>
                <a:gd name="connsiteY1" fmla="*/ 258591 h 594865"/>
                <a:gd name="connsiteX2" fmla="*/ 1476981 w 2100128"/>
                <a:gd name="connsiteY2" fmla="*/ 0 h 594865"/>
                <a:gd name="connsiteX3" fmla="*/ 1588505 w 2100128"/>
                <a:gd name="connsiteY3" fmla="*/ 28882 h 594865"/>
                <a:gd name="connsiteX4" fmla="*/ 2084361 w 2100128"/>
                <a:gd name="connsiteY4" fmla="*/ 173726 h 594865"/>
                <a:gd name="connsiteX5" fmla="*/ 2071475 w 2100128"/>
                <a:gd name="connsiteY5" fmla="*/ 245262 h 594865"/>
                <a:gd name="connsiteX6" fmla="*/ 1710693 w 2100128"/>
                <a:gd name="connsiteY6" fmla="*/ 578498 h 594865"/>
                <a:gd name="connsiteX7" fmla="*/ 1545851 w 2100128"/>
                <a:gd name="connsiteY7" fmla="*/ 565612 h 594865"/>
                <a:gd name="connsiteX8" fmla="*/ 0 w 2100128"/>
                <a:gd name="connsiteY8" fmla="*/ 69627 h 594865"/>
                <a:gd name="connsiteX0" fmla="*/ 0 w 2100128"/>
                <a:gd name="connsiteY0" fmla="*/ 69627 h 594865"/>
                <a:gd name="connsiteX1" fmla="*/ 106847 w 2100128"/>
                <a:gd name="connsiteY1" fmla="*/ 8755 h 594865"/>
                <a:gd name="connsiteX2" fmla="*/ 1476981 w 2100128"/>
                <a:gd name="connsiteY2" fmla="*/ 0 h 594865"/>
                <a:gd name="connsiteX3" fmla="*/ 1588505 w 2100128"/>
                <a:gd name="connsiteY3" fmla="*/ 28882 h 594865"/>
                <a:gd name="connsiteX4" fmla="*/ 2084361 w 2100128"/>
                <a:gd name="connsiteY4" fmla="*/ 173726 h 594865"/>
                <a:gd name="connsiteX5" fmla="*/ 2071475 w 2100128"/>
                <a:gd name="connsiteY5" fmla="*/ 245262 h 594865"/>
                <a:gd name="connsiteX6" fmla="*/ 1710693 w 2100128"/>
                <a:gd name="connsiteY6" fmla="*/ 578498 h 594865"/>
                <a:gd name="connsiteX7" fmla="*/ 1545851 w 2100128"/>
                <a:gd name="connsiteY7" fmla="*/ 565612 h 594865"/>
                <a:gd name="connsiteX8" fmla="*/ 0 w 2100128"/>
                <a:gd name="connsiteY8" fmla="*/ 69627 h 594865"/>
                <a:gd name="connsiteX0" fmla="*/ 0 w 2100128"/>
                <a:gd name="connsiteY0" fmla="*/ 69627 h 584301"/>
                <a:gd name="connsiteX1" fmla="*/ 106847 w 2100128"/>
                <a:gd name="connsiteY1" fmla="*/ 8755 h 584301"/>
                <a:gd name="connsiteX2" fmla="*/ 1476981 w 2100128"/>
                <a:gd name="connsiteY2" fmla="*/ 0 h 584301"/>
                <a:gd name="connsiteX3" fmla="*/ 1588505 w 2100128"/>
                <a:gd name="connsiteY3" fmla="*/ 28882 h 584301"/>
                <a:gd name="connsiteX4" fmla="*/ 2084361 w 2100128"/>
                <a:gd name="connsiteY4" fmla="*/ 173726 h 584301"/>
                <a:gd name="connsiteX5" fmla="*/ 2071475 w 2100128"/>
                <a:gd name="connsiteY5" fmla="*/ 245262 h 584301"/>
                <a:gd name="connsiteX6" fmla="*/ 1710693 w 2100128"/>
                <a:gd name="connsiteY6" fmla="*/ 578498 h 584301"/>
                <a:gd name="connsiteX7" fmla="*/ 1583327 w 2100128"/>
                <a:gd name="connsiteY7" fmla="*/ 500654 h 584301"/>
                <a:gd name="connsiteX8" fmla="*/ 0 w 2100128"/>
                <a:gd name="connsiteY8" fmla="*/ 69627 h 584301"/>
                <a:gd name="connsiteX0" fmla="*/ 0 w 2100128"/>
                <a:gd name="connsiteY0" fmla="*/ 69627 h 511219"/>
                <a:gd name="connsiteX1" fmla="*/ 106847 w 2100128"/>
                <a:gd name="connsiteY1" fmla="*/ 8755 h 511219"/>
                <a:gd name="connsiteX2" fmla="*/ 1476981 w 2100128"/>
                <a:gd name="connsiteY2" fmla="*/ 0 h 511219"/>
                <a:gd name="connsiteX3" fmla="*/ 1588505 w 2100128"/>
                <a:gd name="connsiteY3" fmla="*/ 28882 h 511219"/>
                <a:gd name="connsiteX4" fmla="*/ 2084361 w 2100128"/>
                <a:gd name="connsiteY4" fmla="*/ 173726 h 511219"/>
                <a:gd name="connsiteX5" fmla="*/ 2071475 w 2100128"/>
                <a:gd name="connsiteY5" fmla="*/ 245262 h 511219"/>
                <a:gd name="connsiteX6" fmla="*/ 1723185 w 2100128"/>
                <a:gd name="connsiteY6" fmla="*/ 456078 h 511219"/>
                <a:gd name="connsiteX7" fmla="*/ 1583327 w 2100128"/>
                <a:gd name="connsiteY7" fmla="*/ 500654 h 511219"/>
                <a:gd name="connsiteX8" fmla="*/ 0 w 2100128"/>
                <a:gd name="connsiteY8" fmla="*/ 69627 h 511219"/>
                <a:gd name="connsiteX0" fmla="*/ 0 w 3339088"/>
                <a:gd name="connsiteY0" fmla="*/ 365931 h 807523"/>
                <a:gd name="connsiteX1" fmla="*/ 106847 w 3339088"/>
                <a:gd name="connsiteY1" fmla="*/ 305059 h 807523"/>
                <a:gd name="connsiteX2" fmla="*/ 1476981 w 3339088"/>
                <a:gd name="connsiteY2" fmla="*/ 296304 h 807523"/>
                <a:gd name="connsiteX3" fmla="*/ 1588505 w 3339088"/>
                <a:gd name="connsiteY3" fmla="*/ 325186 h 807523"/>
                <a:gd name="connsiteX4" fmla="*/ 2084361 w 3339088"/>
                <a:gd name="connsiteY4" fmla="*/ 470030 h 807523"/>
                <a:gd name="connsiteX5" fmla="*/ 3338144 w 3339088"/>
                <a:gd name="connsiteY5" fmla="*/ 1920 h 807523"/>
                <a:gd name="connsiteX6" fmla="*/ 1723185 w 3339088"/>
                <a:gd name="connsiteY6" fmla="*/ 752382 h 807523"/>
                <a:gd name="connsiteX7" fmla="*/ 1583327 w 3339088"/>
                <a:gd name="connsiteY7" fmla="*/ 796958 h 807523"/>
                <a:gd name="connsiteX8" fmla="*/ 0 w 3339088"/>
                <a:gd name="connsiteY8" fmla="*/ 365931 h 807523"/>
                <a:gd name="connsiteX0" fmla="*/ 0 w 3345195"/>
                <a:gd name="connsiteY0" fmla="*/ 415560 h 857152"/>
                <a:gd name="connsiteX1" fmla="*/ 106847 w 3345195"/>
                <a:gd name="connsiteY1" fmla="*/ 354688 h 857152"/>
                <a:gd name="connsiteX2" fmla="*/ 1476981 w 3345195"/>
                <a:gd name="connsiteY2" fmla="*/ 345933 h 857152"/>
                <a:gd name="connsiteX3" fmla="*/ 1588505 w 3345195"/>
                <a:gd name="connsiteY3" fmla="*/ 374815 h 857152"/>
                <a:gd name="connsiteX4" fmla="*/ 3213620 w 3345195"/>
                <a:gd name="connsiteY4" fmla="*/ 0 h 857152"/>
                <a:gd name="connsiteX5" fmla="*/ 3338144 w 3345195"/>
                <a:gd name="connsiteY5" fmla="*/ 51549 h 857152"/>
                <a:gd name="connsiteX6" fmla="*/ 1723185 w 3345195"/>
                <a:gd name="connsiteY6" fmla="*/ 802011 h 857152"/>
                <a:gd name="connsiteX7" fmla="*/ 1583327 w 3345195"/>
                <a:gd name="connsiteY7" fmla="*/ 846587 h 857152"/>
                <a:gd name="connsiteX8" fmla="*/ 0 w 3345195"/>
                <a:gd name="connsiteY8" fmla="*/ 415560 h 857152"/>
                <a:gd name="connsiteX0" fmla="*/ 0 w 3345195"/>
                <a:gd name="connsiteY0" fmla="*/ 415560 h 831599"/>
                <a:gd name="connsiteX1" fmla="*/ 106847 w 3345195"/>
                <a:gd name="connsiteY1" fmla="*/ 354688 h 831599"/>
                <a:gd name="connsiteX2" fmla="*/ 1476981 w 3345195"/>
                <a:gd name="connsiteY2" fmla="*/ 345933 h 831599"/>
                <a:gd name="connsiteX3" fmla="*/ 1588505 w 3345195"/>
                <a:gd name="connsiteY3" fmla="*/ 374815 h 831599"/>
                <a:gd name="connsiteX4" fmla="*/ 3213620 w 3345195"/>
                <a:gd name="connsiteY4" fmla="*/ 0 h 831599"/>
                <a:gd name="connsiteX5" fmla="*/ 3338144 w 3345195"/>
                <a:gd name="connsiteY5" fmla="*/ 51549 h 831599"/>
                <a:gd name="connsiteX6" fmla="*/ 1723185 w 3345195"/>
                <a:gd name="connsiteY6" fmla="*/ 802011 h 831599"/>
                <a:gd name="connsiteX7" fmla="*/ 1538357 w 3345195"/>
                <a:gd name="connsiteY7" fmla="*/ 814108 h 831599"/>
                <a:gd name="connsiteX8" fmla="*/ 0 w 3345195"/>
                <a:gd name="connsiteY8" fmla="*/ 415560 h 831599"/>
                <a:gd name="connsiteX0" fmla="*/ 0 w 3345195"/>
                <a:gd name="connsiteY0" fmla="*/ 415560 h 829399"/>
                <a:gd name="connsiteX1" fmla="*/ 106847 w 3345195"/>
                <a:gd name="connsiteY1" fmla="*/ 354688 h 829399"/>
                <a:gd name="connsiteX2" fmla="*/ 1476981 w 3345195"/>
                <a:gd name="connsiteY2" fmla="*/ 345933 h 829399"/>
                <a:gd name="connsiteX3" fmla="*/ 1588505 w 3345195"/>
                <a:gd name="connsiteY3" fmla="*/ 374815 h 829399"/>
                <a:gd name="connsiteX4" fmla="*/ 3213620 w 3345195"/>
                <a:gd name="connsiteY4" fmla="*/ 0 h 829399"/>
                <a:gd name="connsiteX5" fmla="*/ 3338144 w 3345195"/>
                <a:gd name="connsiteY5" fmla="*/ 51549 h 829399"/>
                <a:gd name="connsiteX6" fmla="*/ 1733178 w 3345195"/>
                <a:gd name="connsiteY6" fmla="*/ 794516 h 829399"/>
                <a:gd name="connsiteX7" fmla="*/ 1538357 w 3345195"/>
                <a:gd name="connsiteY7" fmla="*/ 814108 h 829399"/>
                <a:gd name="connsiteX8" fmla="*/ 0 w 3345195"/>
                <a:gd name="connsiteY8" fmla="*/ 415560 h 829399"/>
                <a:gd name="connsiteX0" fmla="*/ 0 w 3345195"/>
                <a:gd name="connsiteY0" fmla="*/ 415560 h 829399"/>
                <a:gd name="connsiteX1" fmla="*/ 106847 w 3345195"/>
                <a:gd name="connsiteY1" fmla="*/ 354688 h 829399"/>
                <a:gd name="connsiteX2" fmla="*/ 1476981 w 3345195"/>
                <a:gd name="connsiteY2" fmla="*/ 345933 h 829399"/>
                <a:gd name="connsiteX3" fmla="*/ 1588505 w 3345195"/>
                <a:gd name="connsiteY3" fmla="*/ 374815 h 829399"/>
                <a:gd name="connsiteX4" fmla="*/ 3213620 w 3345195"/>
                <a:gd name="connsiteY4" fmla="*/ 0 h 829399"/>
                <a:gd name="connsiteX5" fmla="*/ 3338144 w 3345195"/>
                <a:gd name="connsiteY5" fmla="*/ 51549 h 829399"/>
                <a:gd name="connsiteX6" fmla="*/ 1733178 w 3345195"/>
                <a:gd name="connsiteY6" fmla="*/ 794516 h 829399"/>
                <a:gd name="connsiteX7" fmla="*/ 1538357 w 3345195"/>
                <a:gd name="connsiteY7" fmla="*/ 814108 h 829399"/>
                <a:gd name="connsiteX8" fmla="*/ 0 w 3345195"/>
                <a:gd name="connsiteY8" fmla="*/ 415560 h 829399"/>
                <a:gd name="connsiteX0" fmla="*/ 0 w 3345195"/>
                <a:gd name="connsiteY0" fmla="*/ 415560 h 824958"/>
                <a:gd name="connsiteX1" fmla="*/ 106847 w 3345195"/>
                <a:gd name="connsiteY1" fmla="*/ 354688 h 824958"/>
                <a:gd name="connsiteX2" fmla="*/ 1476981 w 3345195"/>
                <a:gd name="connsiteY2" fmla="*/ 345933 h 824958"/>
                <a:gd name="connsiteX3" fmla="*/ 1588505 w 3345195"/>
                <a:gd name="connsiteY3" fmla="*/ 374815 h 824958"/>
                <a:gd name="connsiteX4" fmla="*/ 3213620 w 3345195"/>
                <a:gd name="connsiteY4" fmla="*/ 0 h 824958"/>
                <a:gd name="connsiteX5" fmla="*/ 3338144 w 3345195"/>
                <a:gd name="connsiteY5" fmla="*/ 51549 h 824958"/>
                <a:gd name="connsiteX6" fmla="*/ 1733178 w 3345195"/>
                <a:gd name="connsiteY6" fmla="*/ 794516 h 824958"/>
                <a:gd name="connsiteX7" fmla="*/ 1538357 w 3345195"/>
                <a:gd name="connsiteY7" fmla="*/ 814108 h 824958"/>
                <a:gd name="connsiteX8" fmla="*/ 0 w 3345195"/>
                <a:gd name="connsiteY8" fmla="*/ 415560 h 824958"/>
                <a:gd name="connsiteX0" fmla="*/ 0 w 3345195"/>
                <a:gd name="connsiteY0" fmla="*/ 415560 h 826830"/>
                <a:gd name="connsiteX1" fmla="*/ 106847 w 3345195"/>
                <a:gd name="connsiteY1" fmla="*/ 354688 h 826830"/>
                <a:gd name="connsiteX2" fmla="*/ 1476981 w 3345195"/>
                <a:gd name="connsiteY2" fmla="*/ 345933 h 826830"/>
                <a:gd name="connsiteX3" fmla="*/ 1588505 w 3345195"/>
                <a:gd name="connsiteY3" fmla="*/ 374815 h 826830"/>
                <a:gd name="connsiteX4" fmla="*/ 3213620 w 3345195"/>
                <a:gd name="connsiteY4" fmla="*/ 0 h 826830"/>
                <a:gd name="connsiteX5" fmla="*/ 3338144 w 3345195"/>
                <a:gd name="connsiteY5" fmla="*/ 51549 h 826830"/>
                <a:gd name="connsiteX6" fmla="*/ 1733178 w 3345195"/>
                <a:gd name="connsiteY6" fmla="*/ 794516 h 826830"/>
                <a:gd name="connsiteX7" fmla="*/ 1520868 w 3345195"/>
                <a:gd name="connsiteY7" fmla="*/ 816607 h 826830"/>
                <a:gd name="connsiteX8" fmla="*/ 0 w 3345195"/>
                <a:gd name="connsiteY8" fmla="*/ 415560 h 826830"/>
                <a:gd name="connsiteX0" fmla="*/ 0 w 3310218"/>
                <a:gd name="connsiteY0" fmla="*/ 423055 h 826830"/>
                <a:gd name="connsiteX1" fmla="*/ 71870 w 3310218"/>
                <a:gd name="connsiteY1" fmla="*/ 354688 h 826830"/>
                <a:gd name="connsiteX2" fmla="*/ 1442004 w 3310218"/>
                <a:gd name="connsiteY2" fmla="*/ 345933 h 826830"/>
                <a:gd name="connsiteX3" fmla="*/ 1553528 w 3310218"/>
                <a:gd name="connsiteY3" fmla="*/ 374815 h 826830"/>
                <a:gd name="connsiteX4" fmla="*/ 3178643 w 3310218"/>
                <a:gd name="connsiteY4" fmla="*/ 0 h 826830"/>
                <a:gd name="connsiteX5" fmla="*/ 3303167 w 3310218"/>
                <a:gd name="connsiteY5" fmla="*/ 51549 h 826830"/>
                <a:gd name="connsiteX6" fmla="*/ 1698201 w 3310218"/>
                <a:gd name="connsiteY6" fmla="*/ 794516 h 826830"/>
                <a:gd name="connsiteX7" fmla="*/ 1485891 w 3310218"/>
                <a:gd name="connsiteY7" fmla="*/ 816607 h 826830"/>
                <a:gd name="connsiteX8" fmla="*/ 0 w 3310218"/>
                <a:gd name="connsiteY8" fmla="*/ 423055 h 826830"/>
                <a:gd name="connsiteX0" fmla="*/ 0 w 3310218"/>
                <a:gd name="connsiteY0" fmla="*/ 423055 h 826830"/>
                <a:gd name="connsiteX1" fmla="*/ 71870 w 3310218"/>
                <a:gd name="connsiteY1" fmla="*/ 354688 h 826830"/>
                <a:gd name="connsiteX2" fmla="*/ 1442004 w 3310218"/>
                <a:gd name="connsiteY2" fmla="*/ 345933 h 826830"/>
                <a:gd name="connsiteX3" fmla="*/ 1553528 w 3310218"/>
                <a:gd name="connsiteY3" fmla="*/ 374815 h 826830"/>
                <a:gd name="connsiteX4" fmla="*/ 3178643 w 3310218"/>
                <a:gd name="connsiteY4" fmla="*/ 0 h 826830"/>
                <a:gd name="connsiteX5" fmla="*/ 3303167 w 3310218"/>
                <a:gd name="connsiteY5" fmla="*/ 51549 h 826830"/>
                <a:gd name="connsiteX6" fmla="*/ 1698201 w 3310218"/>
                <a:gd name="connsiteY6" fmla="*/ 794516 h 826830"/>
                <a:gd name="connsiteX7" fmla="*/ 1485891 w 3310218"/>
                <a:gd name="connsiteY7" fmla="*/ 816607 h 826830"/>
                <a:gd name="connsiteX8" fmla="*/ 0 w 3310218"/>
                <a:gd name="connsiteY8" fmla="*/ 423055 h 826830"/>
                <a:gd name="connsiteX0" fmla="*/ 2860 w 3313078"/>
                <a:gd name="connsiteY0" fmla="*/ 423055 h 826830"/>
                <a:gd name="connsiteX1" fmla="*/ 74730 w 3313078"/>
                <a:gd name="connsiteY1" fmla="*/ 354688 h 826830"/>
                <a:gd name="connsiteX2" fmla="*/ 1444864 w 3313078"/>
                <a:gd name="connsiteY2" fmla="*/ 345933 h 826830"/>
                <a:gd name="connsiteX3" fmla="*/ 1556388 w 3313078"/>
                <a:gd name="connsiteY3" fmla="*/ 374815 h 826830"/>
                <a:gd name="connsiteX4" fmla="*/ 3181503 w 3313078"/>
                <a:gd name="connsiteY4" fmla="*/ 0 h 826830"/>
                <a:gd name="connsiteX5" fmla="*/ 3306027 w 3313078"/>
                <a:gd name="connsiteY5" fmla="*/ 51549 h 826830"/>
                <a:gd name="connsiteX6" fmla="*/ 1701061 w 3313078"/>
                <a:gd name="connsiteY6" fmla="*/ 794516 h 826830"/>
                <a:gd name="connsiteX7" fmla="*/ 1488751 w 3313078"/>
                <a:gd name="connsiteY7" fmla="*/ 816607 h 826830"/>
                <a:gd name="connsiteX8" fmla="*/ 2860 w 3313078"/>
                <a:gd name="connsiteY8" fmla="*/ 423055 h 826830"/>
                <a:gd name="connsiteX0" fmla="*/ 3787 w 3314005"/>
                <a:gd name="connsiteY0" fmla="*/ 423055 h 826830"/>
                <a:gd name="connsiteX1" fmla="*/ 55670 w 3314005"/>
                <a:gd name="connsiteY1" fmla="*/ 352189 h 826830"/>
                <a:gd name="connsiteX2" fmla="*/ 1445791 w 3314005"/>
                <a:gd name="connsiteY2" fmla="*/ 345933 h 826830"/>
                <a:gd name="connsiteX3" fmla="*/ 1557315 w 3314005"/>
                <a:gd name="connsiteY3" fmla="*/ 374815 h 826830"/>
                <a:gd name="connsiteX4" fmla="*/ 3182430 w 3314005"/>
                <a:gd name="connsiteY4" fmla="*/ 0 h 826830"/>
                <a:gd name="connsiteX5" fmla="*/ 3306954 w 3314005"/>
                <a:gd name="connsiteY5" fmla="*/ 51549 h 826830"/>
                <a:gd name="connsiteX6" fmla="*/ 1701988 w 3314005"/>
                <a:gd name="connsiteY6" fmla="*/ 794516 h 826830"/>
                <a:gd name="connsiteX7" fmla="*/ 1489678 w 3314005"/>
                <a:gd name="connsiteY7" fmla="*/ 816607 h 826830"/>
                <a:gd name="connsiteX8" fmla="*/ 3787 w 3314005"/>
                <a:gd name="connsiteY8" fmla="*/ 423055 h 826830"/>
                <a:gd name="connsiteX0" fmla="*/ 3787 w 3314005"/>
                <a:gd name="connsiteY0" fmla="*/ 423055 h 836944"/>
                <a:gd name="connsiteX1" fmla="*/ 55670 w 3314005"/>
                <a:gd name="connsiteY1" fmla="*/ 352189 h 836944"/>
                <a:gd name="connsiteX2" fmla="*/ 1445791 w 3314005"/>
                <a:gd name="connsiteY2" fmla="*/ 345933 h 836944"/>
                <a:gd name="connsiteX3" fmla="*/ 1557315 w 3314005"/>
                <a:gd name="connsiteY3" fmla="*/ 374815 h 836944"/>
                <a:gd name="connsiteX4" fmla="*/ 3182430 w 3314005"/>
                <a:gd name="connsiteY4" fmla="*/ 0 h 836944"/>
                <a:gd name="connsiteX5" fmla="*/ 3306954 w 3314005"/>
                <a:gd name="connsiteY5" fmla="*/ 51549 h 836944"/>
                <a:gd name="connsiteX6" fmla="*/ 1701988 w 3314005"/>
                <a:gd name="connsiteY6" fmla="*/ 794516 h 836944"/>
                <a:gd name="connsiteX7" fmla="*/ 1497173 w 3314005"/>
                <a:gd name="connsiteY7" fmla="*/ 829099 h 836944"/>
                <a:gd name="connsiteX8" fmla="*/ 3787 w 3314005"/>
                <a:gd name="connsiteY8" fmla="*/ 423055 h 836944"/>
                <a:gd name="connsiteX0" fmla="*/ 3787 w 3314005"/>
                <a:gd name="connsiteY0" fmla="*/ 423055 h 838236"/>
                <a:gd name="connsiteX1" fmla="*/ 55670 w 3314005"/>
                <a:gd name="connsiteY1" fmla="*/ 352189 h 838236"/>
                <a:gd name="connsiteX2" fmla="*/ 1445791 w 3314005"/>
                <a:gd name="connsiteY2" fmla="*/ 345933 h 838236"/>
                <a:gd name="connsiteX3" fmla="*/ 1557315 w 3314005"/>
                <a:gd name="connsiteY3" fmla="*/ 374815 h 838236"/>
                <a:gd name="connsiteX4" fmla="*/ 3182430 w 3314005"/>
                <a:gd name="connsiteY4" fmla="*/ 0 h 838236"/>
                <a:gd name="connsiteX5" fmla="*/ 3306954 w 3314005"/>
                <a:gd name="connsiteY5" fmla="*/ 51549 h 838236"/>
                <a:gd name="connsiteX6" fmla="*/ 1709483 w 3314005"/>
                <a:gd name="connsiteY6" fmla="*/ 802011 h 838236"/>
                <a:gd name="connsiteX7" fmla="*/ 1497173 w 3314005"/>
                <a:gd name="connsiteY7" fmla="*/ 829099 h 838236"/>
                <a:gd name="connsiteX8" fmla="*/ 3787 w 3314005"/>
                <a:gd name="connsiteY8" fmla="*/ 423055 h 838236"/>
                <a:gd name="connsiteX0" fmla="*/ 3787 w 3314005"/>
                <a:gd name="connsiteY0" fmla="*/ 657251 h 1072432"/>
                <a:gd name="connsiteX1" fmla="*/ 55670 w 3314005"/>
                <a:gd name="connsiteY1" fmla="*/ 586385 h 1072432"/>
                <a:gd name="connsiteX2" fmla="*/ 1725190 w 3314005"/>
                <a:gd name="connsiteY2" fmla="*/ 0 h 1072432"/>
                <a:gd name="connsiteX3" fmla="*/ 1557315 w 3314005"/>
                <a:gd name="connsiteY3" fmla="*/ 609011 h 1072432"/>
                <a:gd name="connsiteX4" fmla="*/ 3182430 w 3314005"/>
                <a:gd name="connsiteY4" fmla="*/ 234196 h 1072432"/>
                <a:gd name="connsiteX5" fmla="*/ 3306954 w 3314005"/>
                <a:gd name="connsiteY5" fmla="*/ 285745 h 1072432"/>
                <a:gd name="connsiteX6" fmla="*/ 1709483 w 3314005"/>
                <a:gd name="connsiteY6" fmla="*/ 1036207 h 1072432"/>
                <a:gd name="connsiteX7" fmla="*/ 1497173 w 3314005"/>
                <a:gd name="connsiteY7" fmla="*/ 1063295 h 1072432"/>
                <a:gd name="connsiteX8" fmla="*/ 3787 w 3314005"/>
                <a:gd name="connsiteY8" fmla="*/ 657251 h 1072432"/>
                <a:gd name="connsiteX0" fmla="*/ 3787 w 3314005"/>
                <a:gd name="connsiteY0" fmla="*/ 657251 h 1072432"/>
                <a:gd name="connsiteX1" fmla="*/ 55670 w 3314005"/>
                <a:gd name="connsiteY1" fmla="*/ 586385 h 1072432"/>
                <a:gd name="connsiteX2" fmla="*/ 1725190 w 3314005"/>
                <a:gd name="connsiteY2" fmla="*/ 0 h 1072432"/>
                <a:gd name="connsiteX3" fmla="*/ 2054594 w 3314005"/>
                <a:gd name="connsiteY3" fmla="*/ 48548 h 1072432"/>
                <a:gd name="connsiteX4" fmla="*/ 3182430 w 3314005"/>
                <a:gd name="connsiteY4" fmla="*/ 234196 h 1072432"/>
                <a:gd name="connsiteX5" fmla="*/ 3306954 w 3314005"/>
                <a:gd name="connsiteY5" fmla="*/ 285745 h 1072432"/>
                <a:gd name="connsiteX6" fmla="*/ 1709483 w 3314005"/>
                <a:gd name="connsiteY6" fmla="*/ 1036207 h 1072432"/>
                <a:gd name="connsiteX7" fmla="*/ 1497173 w 3314005"/>
                <a:gd name="connsiteY7" fmla="*/ 1063295 h 1072432"/>
                <a:gd name="connsiteX8" fmla="*/ 3787 w 3314005"/>
                <a:gd name="connsiteY8" fmla="*/ 657251 h 1072432"/>
                <a:gd name="connsiteX0" fmla="*/ 4899 w 3315117"/>
                <a:gd name="connsiteY0" fmla="*/ 657251 h 1072432"/>
                <a:gd name="connsiteX1" fmla="*/ 56782 w 3315117"/>
                <a:gd name="connsiteY1" fmla="*/ 586385 h 1072432"/>
                <a:gd name="connsiteX2" fmla="*/ 1726302 w 3315117"/>
                <a:gd name="connsiteY2" fmla="*/ 0 h 1072432"/>
                <a:gd name="connsiteX3" fmla="*/ 2055706 w 3315117"/>
                <a:gd name="connsiteY3" fmla="*/ 48548 h 1072432"/>
                <a:gd name="connsiteX4" fmla="*/ 3183542 w 3315117"/>
                <a:gd name="connsiteY4" fmla="*/ 234196 h 1072432"/>
                <a:gd name="connsiteX5" fmla="*/ 3308066 w 3315117"/>
                <a:gd name="connsiteY5" fmla="*/ 285745 h 1072432"/>
                <a:gd name="connsiteX6" fmla="*/ 1710595 w 3315117"/>
                <a:gd name="connsiteY6" fmla="*/ 1036207 h 1072432"/>
                <a:gd name="connsiteX7" fmla="*/ 1498285 w 3315117"/>
                <a:gd name="connsiteY7" fmla="*/ 1063295 h 1072432"/>
                <a:gd name="connsiteX8" fmla="*/ 4899 w 3315117"/>
                <a:gd name="connsiteY8" fmla="*/ 657251 h 1072432"/>
                <a:gd name="connsiteX0" fmla="*/ 3334 w 3313552"/>
                <a:gd name="connsiteY0" fmla="*/ 657251 h 1072432"/>
                <a:gd name="connsiteX1" fmla="*/ 78287 w 3313552"/>
                <a:gd name="connsiteY1" fmla="*/ 571636 h 1072432"/>
                <a:gd name="connsiteX2" fmla="*/ 1724737 w 3313552"/>
                <a:gd name="connsiteY2" fmla="*/ 0 h 1072432"/>
                <a:gd name="connsiteX3" fmla="*/ 2054141 w 3313552"/>
                <a:gd name="connsiteY3" fmla="*/ 48548 h 1072432"/>
                <a:gd name="connsiteX4" fmla="*/ 3181977 w 3313552"/>
                <a:gd name="connsiteY4" fmla="*/ 234196 h 1072432"/>
                <a:gd name="connsiteX5" fmla="*/ 3306501 w 3313552"/>
                <a:gd name="connsiteY5" fmla="*/ 285745 h 1072432"/>
                <a:gd name="connsiteX6" fmla="*/ 1709030 w 3313552"/>
                <a:gd name="connsiteY6" fmla="*/ 1036207 h 1072432"/>
                <a:gd name="connsiteX7" fmla="*/ 1496720 w 3313552"/>
                <a:gd name="connsiteY7" fmla="*/ 1063295 h 1072432"/>
                <a:gd name="connsiteX8" fmla="*/ 3334 w 3313552"/>
                <a:gd name="connsiteY8" fmla="*/ 657251 h 1072432"/>
                <a:gd name="connsiteX0" fmla="*/ 3334 w 4234794"/>
                <a:gd name="connsiteY0" fmla="*/ 657251 h 1064564"/>
                <a:gd name="connsiteX1" fmla="*/ 78287 w 4234794"/>
                <a:gd name="connsiteY1" fmla="*/ 571636 h 1064564"/>
                <a:gd name="connsiteX2" fmla="*/ 1724737 w 4234794"/>
                <a:gd name="connsiteY2" fmla="*/ 0 h 1064564"/>
                <a:gd name="connsiteX3" fmla="*/ 2054141 w 4234794"/>
                <a:gd name="connsiteY3" fmla="*/ 48548 h 1064564"/>
                <a:gd name="connsiteX4" fmla="*/ 3181977 w 4234794"/>
                <a:gd name="connsiteY4" fmla="*/ 234196 h 1064564"/>
                <a:gd name="connsiteX5" fmla="*/ 3306501 w 4234794"/>
                <a:gd name="connsiteY5" fmla="*/ 285745 h 1064564"/>
                <a:gd name="connsiteX6" fmla="*/ 4234794 w 4234794"/>
                <a:gd name="connsiteY6" fmla="*/ 775081 h 1064564"/>
                <a:gd name="connsiteX7" fmla="*/ 1496720 w 4234794"/>
                <a:gd name="connsiteY7" fmla="*/ 1063295 h 1064564"/>
                <a:gd name="connsiteX8" fmla="*/ 3334 w 4234794"/>
                <a:gd name="connsiteY8" fmla="*/ 657251 h 1064564"/>
                <a:gd name="connsiteX0" fmla="*/ 3334 w 4234794"/>
                <a:gd name="connsiteY0" fmla="*/ 657251 h 860264"/>
                <a:gd name="connsiteX1" fmla="*/ 78287 w 4234794"/>
                <a:gd name="connsiteY1" fmla="*/ 571636 h 860264"/>
                <a:gd name="connsiteX2" fmla="*/ 1724737 w 4234794"/>
                <a:gd name="connsiteY2" fmla="*/ 0 h 860264"/>
                <a:gd name="connsiteX3" fmla="*/ 2054141 w 4234794"/>
                <a:gd name="connsiteY3" fmla="*/ 48548 h 860264"/>
                <a:gd name="connsiteX4" fmla="*/ 3181977 w 4234794"/>
                <a:gd name="connsiteY4" fmla="*/ 234196 h 860264"/>
                <a:gd name="connsiteX5" fmla="*/ 3306501 w 4234794"/>
                <a:gd name="connsiteY5" fmla="*/ 285745 h 860264"/>
                <a:gd name="connsiteX6" fmla="*/ 4234794 w 4234794"/>
                <a:gd name="connsiteY6" fmla="*/ 775081 h 860264"/>
                <a:gd name="connsiteX7" fmla="*/ 4041263 w 4234794"/>
                <a:gd name="connsiteY7" fmla="*/ 856194 h 860264"/>
                <a:gd name="connsiteX8" fmla="*/ 3334 w 4234794"/>
                <a:gd name="connsiteY8" fmla="*/ 657251 h 860264"/>
                <a:gd name="connsiteX0" fmla="*/ 219 w 5208182"/>
                <a:gd name="connsiteY0" fmla="*/ 1089461 h 1103181"/>
                <a:gd name="connsiteX1" fmla="*/ 1051675 w 5208182"/>
                <a:gd name="connsiteY1" fmla="*/ 571636 h 1103181"/>
                <a:gd name="connsiteX2" fmla="*/ 2698125 w 5208182"/>
                <a:gd name="connsiteY2" fmla="*/ 0 h 1103181"/>
                <a:gd name="connsiteX3" fmla="*/ 3027529 w 5208182"/>
                <a:gd name="connsiteY3" fmla="*/ 48548 h 1103181"/>
                <a:gd name="connsiteX4" fmla="*/ 4155365 w 5208182"/>
                <a:gd name="connsiteY4" fmla="*/ 234196 h 1103181"/>
                <a:gd name="connsiteX5" fmla="*/ 4279889 w 5208182"/>
                <a:gd name="connsiteY5" fmla="*/ 285745 h 1103181"/>
                <a:gd name="connsiteX6" fmla="*/ 5208182 w 5208182"/>
                <a:gd name="connsiteY6" fmla="*/ 775081 h 1103181"/>
                <a:gd name="connsiteX7" fmla="*/ 5014651 w 5208182"/>
                <a:gd name="connsiteY7" fmla="*/ 856194 h 1103181"/>
                <a:gd name="connsiteX8" fmla="*/ 219 w 5208182"/>
                <a:gd name="connsiteY8" fmla="*/ 1089461 h 1103181"/>
                <a:gd name="connsiteX0" fmla="*/ 92629 w 5300592"/>
                <a:gd name="connsiteY0" fmla="*/ 1089461 h 1103181"/>
                <a:gd name="connsiteX1" fmla="*/ 7961 w 5300592"/>
                <a:gd name="connsiteY1" fmla="*/ 922807 h 1103181"/>
                <a:gd name="connsiteX2" fmla="*/ 2790535 w 5300592"/>
                <a:gd name="connsiteY2" fmla="*/ 0 h 1103181"/>
                <a:gd name="connsiteX3" fmla="*/ 3119939 w 5300592"/>
                <a:gd name="connsiteY3" fmla="*/ 48548 h 1103181"/>
                <a:gd name="connsiteX4" fmla="*/ 4247775 w 5300592"/>
                <a:gd name="connsiteY4" fmla="*/ 234196 h 1103181"/>
                <a:gd name="connsiteX5" fmla="*/ 4372299 w 5300592"/>
                <a:gd name="connsiteY5" fmla="*/ 285745 h 1103181"/>
                <a:gd name="connsiteX6" fmla="*/ 5300592 w 5300592"/>
                <a:gd name="connsiteY6" fmla="*/ 775081 h 1103181"/>
                <a:gd name="connsiteX7" fmla="*/ 5107061 w 5300592"/>
                <a:gd name="connsiteY7" fmla="*/ 856194 h 1103181"/>
                <a:gd name="connsiteX8" fmla="*/ 92629 w 5300592"/>
                <a:gd name="connsiteY8" fmla="*/ 1089461 h 1103181"/>
                <a:gd name="connsiteX0" fmla="*/ 92629 w 5300592"/>
                <a:gd name="connsiteY0" fmla="*/ 2746270 h 2759990"/>
                <a:gd name="connsiteX1" fmla="*/ 7961 w 5300592"/>
                <a:gd name="connsiteY1" fmla="*/ 2579616 h 2759990"/>
                <a:gd name="connsiteX2" fmla="*/ 133319 w 5300592"/>
                <a:gd name="connsiteY2" fmla="*/ 0 h 2759990"/>
                <a:gd name="connsiteX3" fmla="*/ 3119939 w 5300592"/>
                <a:gd name="connsiteY3" fmla="*/ 1705357 h 2759990"/>
                <a:gd name="connsiteX4" fmla="*/ 4247775 w 5300592"/>
                <a:gd name="connsiteY4" fmla="*/ 1891005 h 2759990"/>
                <a:gd name="connsiteX5" fmla="*/ 4372299 w 5300592"/>
                <a:gd name="connsiteY5" fmla="*/ 1942554 h 2759990"/>
                <a:gd name="connsiteX6" fmla="*/ 5300592 w 5300592"/>
                <a:gd name="connsiteY6" fmla="*/ 2431890 h 2759990"/>
                <a:gd name="connsiteX7" fmla="*/ 5107061 w 5300592"/>
                <a:gd name="connsiteY7" fmla="*/ 2513003 h 2759990"/>
                <a:gd name="connsiteX8" fmla="*/ 92629 w 5300592"/>
                <a:gd name="connsiteY8" fmla="*/ 2746270 h 2759990"/>
                <a:gd name="connsiteX0" fmla="*/ 92629 w 5300592"/>
                <a:gd name="connsiteY0" fmla="*/ 2888833 h 2902553"/>
                <a:gd name="connsiteX1" fmla="*/ 7961 w 5300592"/>
                <a:gd name="connsiteY1" fmla="*/ 2722179 h 2902553"/>
                <a:gd name="connsiteX2" fmla="*/ 133319 w 5300592"/>
                <a:gd name="connsiteY2" fmla="*/ 142563 h 2902553"/>
                <a:gd name="connsiteX3" fmla="*/ 209208 w 5300592"/>
                <a:gd name="connsiteY3" fmla="*/ 2020 h 2902553"/>
                <a:gd name="connsiteX4" fmla="*/ 4247775 w 5300592"/>
                <a:gd name="connsiteY4" fmla="*/ 2033568 h 2902553"/>
                <a:gd name="connsiteX5" fmla="*/ 4372299 w 5300592"/>
                <a:gd name="connsiteY5" fmla="*/ 2085117 h 2902553"/>
                <a:gd name="connsiteX6" fmla="*/ 5300592 w 5300592"/>
                <a:gd name="connsiteY6" fmla="*/ 2574453 h 2902553"/>
                <a:gd name="connsiteX7" fmla="*/ 5107061 w 5300592"/>
                <a:gd name="connsiteY7" fmla="*/ 2655566 h 2902553"/>
                <a:gd name="connsiteX8" fmla="*/ 92629 w 5300592"/>
                <a:gd name="connsiteY8" fmla="*/ 2888833 h 2902553"/>
                <a:gd name="connsiteX0" fmla="*/ 92629 w 5300592"/>
                <a:gd name="connsiteY0" fmla="*/ 3052337 h 3066057"/>
                <a:gd name="connsiteX1" fmla="*/ 7961 w 5300592"/>
                <a:gd name="connsiteY1" fmla="*/ 2885683 h 3066057"/>
                <a:gd name="connsiteX2" fmla="*/ 133319 w 5300592"/>
                <a:gd name="connsiteY2" fmla="*/ 306067 h 3066057"/>
                <a:gd name="connsiteX3" fmla="*/ 209208 w 5300592"/>
                <a:gd name="connsiteY3" fmla="*/ 165524 h 3066057"/>
                <a:gd name="connsiteX4" fmla="*/ 4632742 w 5300592"/>
                <a:gd name="connsiteY4" fmla="*/ 0 h 3066057"/>
                <a:gd name="connsiteX5" fmla="*/ 4372299 w 5300592"/>
                <a:gd name="connsiteY5" fmla="*/ 2248621 h 3066057"/>
                <a:gd name="connsiteX6" fmla="*/ 5300592 w 5300592"/>
                <a:gd name="connsiteY6" fmla="*/ 2737957 h 3066057"/>
                <a:gd name="connsiteX7" fmla="*/ 5107061 w 5300592"/>
                <a:gd name="connsiteY7" fmla="*/ 2819070 h 3066057"/>
                <a:gd name="connsiteX8" fmla="*/ 92629 w 5300592"/>
                <a:gd name="connsiteY8" fmla="*/ 3052337 h 3066057"/>
                <a:gd name="connsiteX0" fmla="*/ 92629 w 5300592"/>
                <a:gd name="connsiteY0" fmla="*/ 3052337 h 3066057"/>
                <a:gd name="connsiteX1" fmla="*/ 7961 w 5300592"/>
                <a:gd name="connsiteY1" fmla="*/ 2885683 h 3066057"/>
                <a:gd name="connsiteX2" fmla="*/ 133319 w 5300592"/>
                <a:gd name="connsiteY2" fmla="*/ 306067 h 3066057"/>
                <a:gd name="connsiteX3" fmla="*/ 209208 w 5300592"/>
                <a:gd name="connsiteY3" fmla="*/ 165524 h 3066057"/>
                <a:gd name="connsiteX4" fmla="*/ 4632742 w 5300592"/>
                <a:gd name="connsiteY4" fmla="*/ 0 h 3066057"/>
                <a:gd name="connsiteX5" fmla="*/ 4710319 w 5300592"/>
                <a:gd name="connsiteY5" fmla="*/ 231637 h 3066057"/>
                <a:gd name="connsiteX6" fmla="*/ 5300592 w 5300592"/>
                <a:gd name="connsiteY6" fmla="*/ 2737957 h 3066057"/>
                <a:gd name="connsiteX7" fmla="*/ 5107061 w 5300592"/>
                <a:gd name="connsiteY7" fmla="*/ 2819070 h 3066057"/>
                <a:gd name="connsiteX8" fmla="*/ 92629 w 5300592"/>
                <a:gd name="connsiteY8" fmla="*/ 3052337 h 3066057"/>
                <a:gd name="connsiteX0" fmla="*/ 92629 w 5193301"/>
                <a:gd name="connsiteY0" fmla="*/ 3052337 h 3066057"/>
                <a:gd name="connsiteX1" fmla="*/ 7961 w 5193301"/>
                <a:gd name="connsiteY1" fmla="*/ 2885683 h 3066057"/>
                <a:gd name="connsiteX2" fmla="*/ 133319 w 5193301"/>
                <a:gd name="connsiteY2" fmla="*/ 306067 h 3066057"/>
                <a:gd name="connsiteX3" fmla="*/ 209208 w 5193301"/>
                <a:gd name="connsiteY3" fmla="*/ 165524 h 3066057"/>
                <a:gd name="connsiteX4" fmla="*/ 4632742 w 5193301"/>
                <a:gd name="connsiteY4" fmla="*/ 0 h 3066057"/>
                <a:gd name="connsiteX5" fmla="*/ 4710319 w 5193301"/>
                <a:gd name="connsiteY5" fmla="*/ 231637 h 3066057"/>
                <a:gd name="connsiteX6" fmla="*/ 5193301 w 5193301"/>
                <a:gd name="connsiteY6" fmla="*/ 2708936 h 3066057"/>
                <a:gd name="connsiteX7" fmla="*/ 5107061 w 5193301"/>
                <a:gd name="connsiteY7" fmla="*/ 2819070 h 3066057"/>
                <a:gd name="connsiteX8" fmla="*/ 92629 w 5193301"/>
                <a:gd name="connsiteY8" fmla="*/ 3052337 h 3066057"/>
                <a:gd name="connsiteX0" fmla="*/ 92629 w 5193301"/>
                <a:gd name="connsiteY0" fmla="*/ 3052337 h 3066057"/>
                <a:gd name="connsiteX1" fmla="*/ 7961 w 5193301"/>
                <a:gd name="connsiteY1" fmla="*/ 2885683 h 3066057"/>
                <a:gd name="connsiteX2" fmla="*/ 133319 w 5193301"/>
                <a:gd name="connsiteY2" fmla="*/ 306067 h 3066057"/>
                <a:gd name="connsiteX3" fmla="*/ 209208 w 5193301"/>
                <a:gd name="connsiteY3" fmla="*/ 165524 h 3066057"/>
                <a:gd name="connsiteX4" fmla="*/ 4632742 w 5193301"/>
                <a:gd name="connsiteY4" fmla="*/ 0 h 3066057"/>
                <a:gd name="connsiteX5" fmla="*/ 4710319 w 5193301"/>
                <a:gd name="connsiteY5" fmla="*/ 231637 h 3066057"/>
                <a:gd name="connsiteX6" fmla="*/ 5193301 w 5193301"/>
                <a:gd name="connsiteY6" fmla="*/ 2708936 h 3066057"/>
                <a:gd name="connsiteX7" fmla="*/ 5107061 w 5193301"/>
                <a:gd name="connsiteY7" fmla="*/ 2819070 h 3066057"/>
                <a:gd name="connsiteX8" fmla="*/ 92629 w 5193301"/>
                <a:gd name="connsiteY8" fmla="*/ 3052337 h 3066057"/>
                <a:gd name="connsiteX0" fmla="*/ 92629 w 5193301"/>
                <a:gd name="connsiteY0" fmla="*/ 3052337 h 3067027"/>
                <a:gd name="connsiteX1" fmla="*/ 7961 w 5193301"/>
                <a:gd name="connsiteY1" fmla="*/ 2885683 h 3067027"/>
                <a:gd name="connsiteX2" fmla="*/ 133319 w 5193301"/>
                <a:gd name="connsiteY2" fmla="*/ 306067 h 3067027"/>
                <a:gd name="connsiteX3" fmla="*/ 209208 w 5193301"/>
                <a:gd name="connsiteY3" fmla="*/ 165524 h 3067027"/>
                <a:gd name="connsiteX4" fmla="*/ 4632742 w 5193301"/>
                <a:gd name="connsiteY4" fmla="*/ 0 h 3067027"/>
                <a:gd name="connsiteX5" fmla="*/ 4710319 w 5193301"/>
                <a:gd name="connsiteY5" fmla="*/ 231637 h 3067027"/>
                <a:gd name="connsiteX6" fmla="*/ 5193301 w 5193301"/>
                <a:gd name="connsiteY6" fmla="*/ 2708936 h 3067027"/>
                <a:gd name="connsiteX7" fmla="*/ 4988766 w 5193301"/>
                <a:gd name="connsiteY7" fmla="*/ 2845453 h 3067027"/>
                <a:gd name="connsiteX8" fmla="*/ 92629 w 5193301"/>
                <a:gd name="connsiteY8" fmla="*/ 3052337 h 3067027"/>
                <a:gd name="connsiteX0" fmla="*/ 92629 w 5193301"/>
                <a:gd name="connsiteY0" fmla="*/ 3052337 h 3067027"/>
                <a:gd name="connsiteX1" fmla="*/ 7961 w 5193301"/>
                <a:gd name="connsiteY1" fmla="*/ 2885683 h 3067027"/>
                <a:gd name="connsiteX2" fmla="*/ 133319 w 5193301"/>
                <a:gd name="connsiteY2" fmla="*/ 306067 h 3067027"/>
                <a:gd name="connsiteX3" fmla="*/ 209208 w 5193301"/>
                <a:gd name="connsiteY3" fmla="*/ 165524 h 3067027"/>
                <a:gd name="connsiteX4" fmla="*/ 4632742 w 5193301"/>
                <a:gd name="connsiteY4" fmla="*/ 0 h 3067027"/>
                <a:gd name="connsiteX5" fmla="*/ 4710319 w 5193301"/>
                <a:gd name="connsiteY5" fmla="*/ 231637 h 3067027"/>
                <a:gd name="connsiteX6" fmla="*/ 5193301 w 5193301"/>
                <a:gd name="connsiteY6" fmla="*/ 2708936 h 3067027"/>
                <a:gd name="connsiteX7" fmla="*/ 4988766 w 5193301"/>
                <a:gd name="connsiteY7" fmla="*/ 2845453 h 3067027"/>
                <a:gd name="connsiteX8" fmla="*/ 92629 w 5193301"/>
                <a:gd name="connsiteY8" fmla="*/ 3052337 h 3067027"/>
                <a:gd name="connsiteX0" fmla="*/ 92629 w 5193301"/>
                <a:gd name="connsiteY0" fmla="*/ 3052337 h 3068204"/>
                <a:gd name="connsiteX1" fmla="*/ 7961 w 5193301"/>
                <a:gd name="connsiteY1" fmla="*/ 2885683 h 3068204"/>
                <a:gd name="connsiteX2" fmla="*/ 133319 w 5193301"/>
                <a:gd name="connsiteY2" fmla="*/ 306067 h 3068204"/>
                <a:gd name="connsiteX3" fmla="*/ 209208 w 5193301"/>
                <a:gd name="connsiteY3" fmla="*/ 165524 h 3068204"/>
                <a:gd name="connsiteX4" fmla="*/ 4632742 w 5193301"/>
                <a:gd name="connsiteY4" fmla="*/ 0 h 3068204"/>
                <a:gd name="connsiteX5" fmla="*/ 4710319 w 5193301"/>
                <a:gd name="connsiteY5" fmla="*/ 231637 h 3068204"/>
                <a:gd name="connsiteX6" fmla="*/ 5193301 w 5193301"/>
                <a:gd name="connsiteY6" fmla="*/ 2708936 h 3068204"/>
                <a:gd name="connsiteX7" fmla="*/ 4988766 w 5193301"/>
                <a:gd name="connsiteY7" fmla="*/ 2845453 h 3068204"/>
                <a:gd name="connsiteX8" fmla="*/ 92629 w 5193301"/>
                <a:gd name="connsiteY8" fmla="*/ 3052337 h 3068204"/>
                <a:gd name="connsiteX0" fmla="*/ 92629 w 5193301"/>
                <a:gd name="connsiteY0" fmla="*/ 3052337 h 3068204"/>
                <a:gd name="connsiteX1" fmla="*/ 7961 w 5193301"/>
                <a:gd name="connsiteY1" fmla="*/ 2885683 h 3068204"/>
                <a:gd name="connsiteX2" fmla="*/ 133319 w 5193301"/>
                <a:gd name="connsiteY2" fmla="*/ 306067 h 3068204"/>
                <a:gd name="connsiteX3" fmla="*/ 209208 w 5193301"/>
                <a:gd name="connsiteY3" fmla="*/ 165524 h 3068204"/>
                <a:gd name="connsiteX4" fmla="*/ 4632742 w 5193301"/>
                <a:gd name="connsiteY4" fmla="*/ 0 h 3068204"/>
                <a:gd name="connsiteX5" fmla="*/ 4710319 w 5193301"/>
                <a:gd name="connsiteY5" fmla="*/ 231637 h 3068204"/>
                <a:gd name="connsiteX6" fmla="*/ 5193301 w 5193301"/>
                <a:gd name="connsiteY6" fmla="*/ 2708936 h 3068204"/>
                <a:gd name="connsiteX7" fmla="*/ 4988766 w 5193301"/>
                <a:gd name="connsiteY7" fmla="*/ 2845453 h 3068204"/>
                <a:gd name="connsiteX8" fmla="*/ 92629 w 5193301"/>
                <a:gd name="connsiteY8" fmla="*/ 3052337 h 3068204"/>
                <a:gd name="connsiteX0" fmla="*/ 92629 w 5193301"/>
                <a:gd name="connsiteY0" fmla="*/ 3052337 h 3068204"/>
                <a:gd name="connsiteX1" fmla="*/ 7961 w 5193301"/>
                <a:gd name="connsiteY1" fmla="*/ 2885683 h 3068204"/>
                <a:gd name="connsiteX2" fmla="*/ 133319 w 5193301"/>
                <a:gd name="connsiteY2" fmla="*/ 306067 h 3068204"/>
                <a:gd name="connsiteX3" fmla="*/ 209208 w 5193301"/>
                <a:gd name="connsiteY3" fmla="*/ 165524 h 3068204"/>
                <a:gd name="connsiteX4" fmla="*/ 4632742 w 5193301"/>
                <a:gd name="connsiteY4" fmla="*/ 0 h 3068204"/>
                <a:gd name="connsiteX5" fmla="*/ 4710319 w 5193301"/>
                <a:gd name="connsiteY5" fmla="*/ 231637 h 3068204"/>
                <a:gd name="connsiteX6" fmla="*/ 5193301 w 5193301"/>
                <a:gd name="connsiteY6" fmla="*/ 2708936 h 3068204"/>
                <a:gd name="connsiteX7" fmla="*/ 4988766 w 5193301"/>
                <a:gd name="connsiteY7" fmla="*/ 2845453 h 3068204"/>
                <a:gd name="connsiteX8" fmla="*/ 92629 w 5193301"/>
                <a:gd name="connsiteY8" fmla="*/ 3052337 h 3068204"/>
                <a:gd name="connsiteX0" fmla="*/ 99763 w 5200435"/>
                <a:gd name="connsiteY0" fmla="*/ 3052337 h 3068204"/>
                <a:gd name="connsiteX1" fmla="*/ 15095 w 5200435"/>
                <a:gd name="connsiteY1" fmla="*/ 2885683 h 3068204"/>
                <a:gd name="connsiteX2" fmla="*/ 140453 w 5200435"/>
                <a:gd name="connsiteY2" fmla="*/ 306067 h 3068204"/>
                <a:gd name="connsiteX3" fmla="*/ 216342 w 5200435"/>
                <a:gd name="connsiteY3" fmla="*/ 165524 h 3068204"/>
                <a:gd name="connsiteX4" fmla="*/ 4639876 w 5200435"/>
                <a:gd name="connsiteY4" fmla="*/ 0 h 3068204"/>
                <a:gd name="connsiteX5" fmla="*/ 4717453 w 5200435"/>
                <a:gd name="connsiteY5" fmla="*/ 231637 h 3068204"/>
                <a:gd name="connsiteX6" fmla="*/ 5200435 w 5200435"/>
                <a:gd name="connsiteY6" fmla="*/ 2708936 h 3068204"/>
                <a:gd name="connsiteX7" fmla="*/ 4995900 w 5200435"/>
                <a:gd name="connsiteY7" fmla="*/ 2845453 h 3068204"/>
                <a:gd name="connsiteX8" fmla="*/ 99763 w 5200435"/>
                <a:gd name="connsiteY8" fmla="*/ 3052337 h 3068204"/>
                <a:gd name="connsiteX0" fmla="*/ 99763 w 5200435"/>
                <a:gd name="connsiteY0" fmla="*/ 3052337 h 3053559"/>
                <a:gd name="connsiteX1" fmla="*/ 15095 w 5200435"/>
                <a:gd name="connsiteY1" fmla="*/ 2885683 h 3053559"/>
                <a:gd name="connsiteX2" fmla="*/ 140453 w 5200435"/>
                <a:gd name="connsiteY2" fmla="*/ 306067 h 3053559"/>
                <a:gd name="connsiteX3" fmla="*/ 216342 w 5200435"/>
                <a:gd name="connsiteY3" fmla="*/ 165524 h 3053559"/>
                <a:gd name="connsiteX4" fmla="*/ 4639876 w 5200435"/>
                <a:gd name="connsiteY4" fmla="*/ 0 h 3053559"/>
                <a:gd name="connsiteX5" fmla="*/ 4717453 w 5200435"/>
                <a:gd name="connsiteY5" fmla="*/ 231637 h 3053559"/>
                <a:gd name="connsiteX6" fmla="*/ 5200435 w 5200435"/>
                <a:gd name="connsiteY6" fmla="*/ 2708936 h 3053559"/>
                <a:gd name="connsiteX7" fmla="*/ 4995900 w 5200435"/>
                <a:gd name="connsiteY7" fmla="*/ 2845453 h 3053559"/>
                <a:gd name="connsiteX8" fmla="*/ 99763 w 5200435"/>
                <a:gd name="connsiteY8" fmla="*/ 3052337 h 3053559"/>
                <a:gd name="connsiteX0" fmla="*/ 99326 w 5199998"/>
                <a:gd name="connsiteY0" fmla="*/ 3052337 h 3053559"/>
                <a:gd name="connsiteX1" fmla="*/ 14658 w 5199998"/>
                <a:gd name="connsiteY1" fmla="*/ 2885683 h 3053559"/>
                <a:gd name="connsiteX2" fmla="*/ 140016 w 5199998"/>
                <a:gd name="connsiteY2" fmla="*/ 306067 h 3053559"/>
                <a:gd name="connsiteX3" fmla="*/ 215905 w 5199998"/>
                <a:gd name="connsiteY3" fmla="*/ 165524 h 3053559"/>
                <a:gd name="connsiteX4" fmla="*/ 4639439 w 5199998"/>
                <a:gd name="connsiteY4" fmla="*/ 0 h 3053559"/>
                <a:gd name="connsiteX5" fmla="*/ 4717016 w 5199998"/>
                <a:gd name="connsiteY5" fmla="*/ 231637 h 3053559"/>
                <a:gd name="connsiteX6" fmla="*/ 5199998 w 5199998"/>
                <a:gd name="connsiteY6" fmla="*/ 2708936 h 3053559"/>
                <a:gd name="connsiteX7" fmla="*/ 4995463 w 5199998"/>
                <a:gd name="connsiteY7" fmla="*/ 2845453 h 3053559"/>
                <a:gd name="connsiteX8" fmla="*/ 99326 w 5199998"/>
                <a:gd name="connsiteY8" fmla="*/ 3052337 h 3053559"/>
                <a:gd name="connsiteX0" fmla="*/ 87874 w 5188546"/>
                <a:gd name="connsiteY0" fmla="*/ 3052337 h 3053559"/>
                <a:gd name="connsiteX1" fmla="*/ 3206 w 5188546"/>
                <a:gd name="connsiteY1" fmla="*/ 2885683 h 3053559"/>
                <a:gd name="connsiteX2" fmla="*/ 128564 w 5188546"/>
                <a:gd name="connsiteY2" fmla="*/ 306067 h 3053559"/>
                <a:gd name="connsiteX3" fmla="*/ 204453 w 5188546"/>
                <a:gd name="connsiteY3" fmla="*/ 165524 h 3053559"/>
                <a:gd name="connsiteX4" fmla="*/ 4627987 w 5188546"/>
                <a:gd name="connsiteY4" fmla="*/ 0 h 3053559"/>
                <a:gd name="connsiteX5" fmla="*/ 4705564 w 5188546"/>
                <a:gd name="connsiteY5" fmla="*/ 231637 h 3053559"/>
                <a:gd name="connsiteX6" fmla="*/ 5188546 w 5188546"/>
                <a:gd name="connsiteY6" fmla="*/ 2708936 h 3053559"/>
                <a:gd name="connsiteX7" fmla="*/ 4984011 w 5188546"/>
                <a:gd name="connsiteY7" fmla="*/ 2845453 h 3053559"/>
                <a:gd name="connsiteX8" fmla="*/ 87874 w 5188546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6091 w 5196073"/>
                <a:gd name="connsiteY2" fmla="*/ 306067 h 3053559"/>
                <a:gd name="connsiteX3" fmla="*/ 211980 w 5196073"/>
                <a:gd name="connsiteY3" fmla="*/ 165524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11980 w 5196073"/>
                <a:gd name="connsiteY3" fmla="*/ 165524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11980 w 5196073"/>
                <a:gd name="connsiteY3" fmla="*/ 165524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11980 w 5196073"/>
                <a:gd name="connsiteY3" fmla="*/ 165524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78005 w 5196073"/>
                <a:gd name="connsiteY3" fmla="*/ 147056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78005 w 5196073"/>
                <a:gd name="connsiteY3" fmla="*/ 147056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78005 w 5196073"/>
                <a:gd name="connsiteY3" fmla="*/ 147056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78005 w 5196073"/>
                <a:gd name="connsiteY3" fmla="*/ 131227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47096 w 5196073"/>
                <a:gd name="connsiteY2" fmla="*/ 219006 h 3053559"/>
                <a:gd name="connsiteX3" fmla="*/ 278005 w 5196073"/>
                <a:gd name="connsiteY3" fmla="*/ 131227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149952 h 3151174"/>
                <a:gd name="connsiteX1" fmla="*/ 2480 w 5196073"/>
                <a:gd name="connsiteY1" fmla="*/ 2967469 h 3151174"/>
                <a:gd name="connsiteX2" fmla="*/ 147096 w 5196073"/>
                <a:gd name="connsiteY2" fmla="*/ 316621 h 3151174"/>
                <a:gd name="connsiteX3" fmla="*/ 278005 w 5196073"/>
                <a:gd name="connsiteY3" fmla="*/ 228842 h 3151174"/>
                <a:gd name="connsiteX4" fmla="*/ 4566737 w 5196073"/>
                <a:gd name="connsiteY4" fmla="*/ 0 h 3151174"/>
                <a:gd name="connsiteX5" fmla="*/ 4713091 w 5196073"/>
                <a:gd name="connsiteY5" fmla="*/ 329252 h 3151174"/>
                <a:gd name="connsiteX6" fmla="*/ 5196073 w 5196073"/>
                <a:gd name="connsiteY6" fmla="*/ 2806551 h 3151174"/>
                <a:gd name="connsiteX7" fmla="*/ 4991538 w 5196073"/>
                <a:gd name="connsiteY7" fmla="*/ 2943068 h 3151174"/>
                <a:gd name="connsiteX8" fmla="*/ 95401 w 5196073"/>
                <a:gd name="connsiteY8" fmla="*/ 3149952 h 3151174"/>
                <a:gd name="connsiteX0" fmla="*/ 95401 w 5196073"/>
                <a:gd name="connsiteY0" fmla="*/ 3149952 h 3151174"/>
                <a:gd name="connsiteX1" fmla="*/ 2480 w 5196073"/>
                <a:gd name="connsiteY1" fmla="*/ 2967469 h 3151174"/>
                <a:gd name="connsiteX2" fmla="*/ 147096 w 5196073"/>
                <a:gd name="connsiteY2" fmla="*/ 316621 h 3151174"/>
                <a:gd name="connsiteX3" fmla="*/ 278005 w 5196073"/>
                <a:gd name="connsiteY3" fmla="*/ 228842 h 3151174"/>
                <a:gd name="connsiteX4" fmla="*/ 4566737 w 5196073"/>
                <a:gd name="connsiteY4" fmla="*/ 0 h 3151174"/>
                <a:gd name="connsiteX5" fmla="*/ 4713091 w 5196073"/>
                <a:gd name="connsiteY5" fmla="*/ 329252 h 3151174"/>
                <a:gd name="connsiteX6" fmla="*/ 5196073 w 5196073"/>
                <a:gd name="connsiteY6" fmla="*/ 2806551 h 3151174"/>
                <a:gd name="connsiteX7" fmla="*/ 4991538 w 5196073"/>
                <a:gd name="connsiteY7" fmla="*/ 2943068 h 3151174"/>
                <a:gd name="connsiteX8" fmla="*/ 95401 w 5196073"/>
                <a:gd name="connsiteY8" fmla="*/ 3149952 h 3151174"/>
                <a:gd name="connsiteX0" fmla="*/ 95401 w 5196073"/>
                <a:gd name="connsiteY0" fmla="*/ 3149952 h 3151174"/>
                <a:gd name="connsiteX1" fmla="*/ 2480 w 5196073"/>
                <a:gd name="connsiteY1" fmla="*/ 2967469 h 3151174"/>
                <a:gd name="connsiteX2" fmla="*/ 147096 w 5196073"/>
                <a:gd name="connsiteY2" fmla="*/ 316621 h 3151174"/>
                <a:gd name="connsiteX3" fmla="*/ 278005 w 5196073"/>
                <a:gd name="connsiteY3" fmla="*/ 228842 h 3151174"/>
                <a:gd name="connsiteX4" fmla="*/ 4566737 w 5196073"/>
                <a:gd name="connsiteY4" fmla="*/ 0 h 3151174"/>
                <a:gd name="connsiteX5" fmla="*/ 4713091 w 5196073"/>
                <a:gd name="connsiteY5" fmla="*/ 329252 h 3151174"/>
                <a:gd name="connsiteX6" fmla="*/ 5196073 w 5196073"/>
                <a:gd name="connsiteY6" fmla="*/ 2806551 h 3151174"/>
                <a:gd name="connsiteX7" fmla="*/ 4991538 w 5196073"/>
                <a:gd name="connsiteY7" fmla="*/ 2943068 h 3151174"/>
                <a:gd name="connsiteX8" fmla="*/ 95401 w 5196073"/>
                <a:gd name="connsiteY8" fmla="*/ 3149952 h 3151174"/>
                <a:gd name="connsiteX0" fmla="*/ 95401 w 5196073"/>
                <a:gd name="connsiteY0" fmla="*/ 3157472 h 3158694"/>
                <a:gd name="connsiteX1" fmla="*/ 2480 w 5196073"/>
                <a:gd name="connsiteY1" fmla="*/ 2974989 h 3158694"/>
                <a:gd name="connsiteX2" fmla="*/ 147096 w 5196073"/>
                <a:gd name="connsiteY2" fmla="*/ 324141 h 3158694"/>
                <a:gd name="connsiteX3" fmla="*/ 278005 w 5196073"/>
                <a:gd name="connsiteY3" fmla="*/ 236362 h 3158694"/>
                <a:gd name="connsiteX4" fmla="*/ 4566737 w 5196073"/>
                <a:gd name="connsiteY4" fmla="*/ 7520 h 3158694"/>
                <a:gd name="connsiteX5" fmla="*/ 4713091 w 5196073"/>
                <a:gd name="connsiteY5" fmla="*/ 336772 h 3158694"/>
                <a:gd name="connsiteX6" fmla="*/ 5196073 w 5196073"/>
                <a:gd name="connsiteY6" fmla="*/ 2814071 h 3158694"/>
                <a:gd name="connsiteX7" fmla="*/ 4991538 w 5196073"/>
                <a:gd name="connsiteY7" fmla="*/ 2950588 h 3158694"/>
                <a:gd name="connsiteX8" fmla="*/ 95401 w 5196073"/>
                <a:gd name="connsiteY8" fmla="*/ 3157472 h 3158694"/>
                <a:gd name="connsiteX0" fmla="*/ 95401 w 5196073"/>
                <a:gd name="connsiteY0" fmla="*/ 3157472 h 3158694"/>
                <a:gd name="connsiteX1" fmla="*/ 2480 w 5196073"/>
                <a:gd name="connsiteY1" fmla="*/ 2974989 h 3158694"/>
                <a:gd name="connsiteX2" fmla="*/ 147096 w 5196073"/>
                <a:gd name="connsiteY2" fmla="*/ 324141 h 3158694"/>
                <a:gd name="connsiteX3" fmla="*/ 278005 w 5196073"/>
                <a:gd name="connsiteY3" fmla="*/ 236362 h 3158694"/>
                <a:gd name="connsiteX4" fmla="*/ 4566737 w 5196073"/>
                <a:gd name="connsiteY4" fmla="*/ 7520 h 3158694"/>
                <a:gd name="connsiteX5" fmla="*/ 4713091 w 5196073"/>
                <a:gd name="connsiteY5" fmla="*/ 336772 h 3158694"/>
                <a:gd name="connsiteX6" fmla="*/ 5196073 w 5196073"/>
                <a:gd name="connsiteY6" fmla="*/ 2814071 h 3158694"/>
                <a:gd name="connsiteX7" fmla="*/ 4991538 w 5196073"/>
                <a:gd name="connsiteY7" fmla="*/ 2950588 h 3158694"/>
                <a:gd name="connsiteX8" fmla="*/ 95401 w 5196073"/>
                <a:gd name="connsiteY8" fmla="*/ 3157472 h 3158694"/>
                <a:gd name="connsiteX0" fmla="*/ 95401 w 5196073"/>
                <a:gd name="connsiteY0" fmla="*/ 3157472 h 3158694"/>
                <a:gd name="connsiteX1" fmla="*/ 2480 w 5196073"/>
                <a:gd name="connsiteY1" fmla="*/ 2974989 h 3158694"/>
                <a:gd name="connsiteX2" fmla="*/ 147096 w 5196073"/>
                <a:gd name="connsiteY2" fmla="*/ 324141 h 3158694"/>
                <a:gd name="connsiteX3" fmla="*/ 278005 w 5196073"/>
                <a:gd name="connsiteY3" fmla="*/ 236362 h 3158694"/>
                <a:gd name="connsiteX4" fmla="*/ 4566737 w 5196073"/>
                <a:gd name="connsiteY4" fmla="*/ 7520 h 3158694"/>
                <a:gd name="connsiteX5" fmla="*/ 4658071 w 5196073"/>
                <a:gd name="connsiteY5" fmla="*/ 109885 h 3158694"/>
                <a:gd name="connsiteX6" fmla="*/ 5196073 w 5196073"/>
                <a:gd name="connsiteY6" fmla="*/ 2814071 h 3158694"/>
                <a:gd name="connsiteX7" fmla="*/ 4991538 w 5196073"/>
                <a:gd name="connsiteY7" fmla="*/ 2950588 h 3158694"/>
                <a:gd name="connsiteX8" fmla="*/ 95401 w 5196073"/>
                <a:gd name="connsiteY8" fmla="*/ 3157472 h 3158694"/>
                <a:gd name="connsiteX0" fmla="*/ 95401 w 5196073"/>
                <a:gd name="connsiteY0" fmla="*/ 3167761 h 3168983"/>
                <a:gd name="connsiteX1" fmla="*/ 2480 w 5196073"/>
                <a:gd name="connsiteY1" fmla="*/ 2985278 h 3168983"/>
                <a:gd name="connsiteX2" fmla="*/ 147096 w 5196073"/>
                <a:gd name="connsiteY2" fmla="*/ 334430 h 3168983"/>
                <a:gd name="connsiteX3" fmla="*/ 278005 w 5196073"/>
                <a:gd name="connsiteY3" fmla="*/ 246651 h 3168983"/>
                <a:gd name="connsiteX4" fmla="*/ 4503463 w 5196073"/>
                <a:gd name="connsiteY4" fmla="*/ 7257 h 3168983"/>
                <a:gd name="connsiteX5" fmla="*/ 4658071 w 5196073"/>
                <a:gd name="connsiteY5" fmla="*/ 120174 h 3168983"/>
                <a:gd name="connsiteX6" fmla="*/ 5196073 w 5196073"/>
                <a:gd name="connsiteY6" fmla="*/ 2824360 h 3168983"/>
                <a:gd name="connsiteX7" fmla="*/ 4991538 w 5196073"/>
                <a:gd name="connsiteY7" fmla="*/ 2960877 h 3168983"/>
                <a:gd name="connsiteX8" fmla="*/ 95401 w 5196073"/>
                <a:gd name="connsiteY8" fmla="*/ 3167761 h 3168983"/>
                <a:gd name="connsiteX0" fmla="*/ 95401 w 5196073"/>
                <a:gd name="connsiteY0" fmla="*/ 3167761 h 3168983"/>
                <a:gd name="connsiteX1" fmla="*/ 2480 w 5196073"/>
                <a:gd name="connsiteY1" fmla="*/ 2985278 h 3168983"/>
                <a:gd name="connsiteX2" fmla="*/ 147096 w 5196073"/>
                <a:gd name="connsiteY2" fmla="*/ 334430 h 3168983"/>
                <a:gd name="connsiteX3" fmla="*/ 278005 w 5196073"/>
                <a:gd name="connsiteY3" fmla="*/ 246651 h 3168983"/>
                <a:gd name="connsiteX4" fmla="*/ 4503463 w 5196073"/>
                <a:gd name="connsiteY4" fmla="*/ 7257 h 3168983"/>
                <a:gd name="connsiteX5" fmla="*/ 4658071 w 5196073"/>
                <a:gd name="connsiteY5" fmla="*/ 120174 h 3168983"/>
                <a:gd name="connsiteX6" fmla="*/ 5196073 w 5196073"/>
                <a:gd name="connsiteY6" fmla="*/ 2824360 h 3168983"/>
                <a:gd name="connsiteX7" fmla="*/ 4991538 w 5196073"/>
                <a:gd name="connsiteY7" fmla="*/ 2960877 h 3168983"/>
                <a:gd name="connsiteX8" fmla="*/ 95401 w 5196073"/>
                <a:gd name="connsiteY8" fmla="*/ 3167761 h 3168983"/>
                <a:gd name="connsiteX0" fmla="*/ 95401 w 5196073"/>
                <a:gd name="connsiteY0" fmla="*/ 3161837 h 3163059"/>
                <a:gd name="connsiteX1" fmla="*/ 2480 w 5196073"/>
                <a:gd name="connsiteY1" fmla="*/ 2979354 h 3163059"/>
                <a:gd name="connsiteX2" fmla="*/ 147096 w 5196073"/>
                <a:gd name="connsiteY2" fmla="*/ 328506 h 3163059"/>
                <a:gd name="connsiteX3" fmla="*/ 278005 w 5196073"/>
                <a:gd name="connsiteY3" fmla="*/ 240727 h 3163059"/>
                <a:gd name="connsiteX4" fmla="*/ 4503463 w 5196073"/>
                <a:gd name="connsiteY4" fmla="*/ 1333 h 3163059"/>
                <a:gd name="connsiteX5" fmla="*/ 4658071 w 5196073"/>
                <a:gd name="connsiteY5" fmla="*/ 114250 h 3163059"/>
                <a:gd name="connsiteX6" fmla="*/ 5196073 w 5196073"/>
                <a:gd name="connsiteY6" fmla="*/ 2818436 h 3163059"/>
                <a:gd name="connsiteX7" fmla="*/ 4991538 w 5196073"/>
                <a:gd name="connsiteY7" fmla="*/ 2954953 h 3163059"/>
                <a:gd name="connsiteX8" fmla="*/ 95401 w 5196073"/>
                <a:gd name="connsiteY8" fmla="*/ 3161837 h 3163059"/>
                <a:gd name="connsiteX0" fmla="*/ 95401 w 5196073"/>
                <a:gd name="connsiteY0" fmla="*/ 3161837 h 3163059"/>
                <a:gd name="connsiteX1" fmla="*/ 2480 w 5196073"/>
                <a:gd name="connsiteY1" fmla="*/ 2979354 h 3163059"/>
                <a:gd name="connsiteX2" fmla="*/ 147096 w 5196073"/>
                <a:gd name="connsiteY2" fmla="*/ 328506 h 3163059"/>
                <a:gd name="connsiteX3" fmla="*/ 278005 w 5196073"/>
                <a:gd name="connsiteY3" fmla="*/ 240727 h 3163059"/>
                <a:gd name="connsiteX4" fmla="*/ 4462197 w 5196073"/>
                <a:gd name="connsiteY4" fmla="*/ 1333 h 3163059"/>
                <a:gd name="connsiteX5" fmla="*/ 4658071 w 5196073"/>
                <a:gd name="connsiteY5" fmla="*/ 114250 h 3163059"/>
                <a:gd name="connsiteX6" fmla="*/ 5196073 w 5196073"/>
                <a:gd name="connsiteY6" fmla="*/ 2818436 h 3163059"/>
                <a:gd name="connsiteX7" fmla="*/ 4991538 w 5196073"/>
                <a:gd name="connsiteY7" fmla="*/ 2954953 h 3163059"/>
                <a:gd name="connsiteX8" fmla="*/ 95401 w 5196073"/>
                <a:gd name="connsiteY8" fmla="*/ 3161837 h 3163059"/>
                <a:gd name="connsiteX0" fmla="*/ 95401 w 5196073"/>
                <a:gd name="connsiteY0" fmla="*/ 3161115 h 3162337"/>
                <a:gd name="connsiteX1" fmla="*/ 2480 w 5196073"/>
                <a:gd name="connsiteY1" fmla="*/ 2978632 h 3162337"/>
                <a:gd name="connsiteX2" fmla="*/ 147096 w 5196073"/>
                <a:gd name="connsiteY2" fmla="*/ 327784 h 3162337"/>
                <a:gd name="connsiteX3" fmla="*/ 278005 w 5196073"/>
                <a:gd name="connsiteY3" fmla="*/ 240005 h 3162337"/>
                <a:gd name="connsiteX4" fmla="*/ 4462197 w 5196073"/>
                <a:gd name="connsiteY4" fmla="*/ 611 h 3162337"/>
                <a:gd name="connsiteX5" fmla="*/ 4614054 w 5196073"/>
                <a:gd name="connsiteY5" fmla="*/ 131996 h 3162337"/>
                <a:gd name="connsiteX6" fmla="*/ 5196073 w 5196073"/>
                <a:gd name="connsiteY6" fmla="*/ 2817714 h 3162337"/>
                <a:gd name="connsiteX7" fmla="*/ 4991538 w 5196073"/>
                <a:gd name="connsiteY7" fmla="*/ 2954231 h 3162337"/>
                <a:gd name="connsiteX8" fmla="*/ 95401 w 5196073"/>
                <a:gd name="connsiteY8" fmla="*/ 3161115 h 3162337"/>
                <a:gd name="connsiteX0" fmla="*/ 95401 w 5196073"/>
                <a:gd name="connsiteY0" fmla="*/ 3161115 h 3162337"/>
                <a:gd name="connsiteX1" fmla="*/ 2480 w 5196073"/>
                <a:gd name="connsiteY1" fmla="*/ 2978632 h 3162337"/>
                <a:gd name="connsiteX2" fmla="*/ 147096 w 5196073"/>
                <a:gd name="connsiteY2" fmla="*/ 327784 h 3162337"/>
                <a:gd name="connsiteX3" fmla="*/ 278005 w 5196073"/>
                <a:gd name="connsiteY3" fmla="*/ 240005 h 3162337"/>
                <a:gd name="connsiteX4" fmla="*/ 4462197 w 5196073"/>
                <a:gd name="connsiteY4" fmla="*/ 611 h 3162337"/>
                <a:gd name="connsiteX5" fmla="*/ 4614054 w 5196073"/>
                <a:gd name="connsiteY5" fmla="*/ 131996 h 3162337"/>
                <a:gd name="connsiteX6" fmla="*/ 5196073 w 5196073"/>
                <a:gd name="connsiteY6" fmla="*/ 2817714 h 3162337"/>
                <a:gd name="connsiteX7" fmla="*/ 4991538 w 5196073"/>
                <a:gd name="connsiteY7" fmla="*/ 2954231 h 3162337"/>
                <a:gd name="connsiteX8" fmla="*/ 95401 w 5196073"/>
                <a:gd name="connsiteY8" fmla="*/ 3161115 h 3162337"/>
                <a:gd name="connsiteX0" fmla="*/ 95401 w 5196073"/>
                <a:gd name="connsiteY0" fmla="*/ 3161115 h 3162337"/>
                <a:gd name="connsiteX1" fmla="*/ 2480 w 5196073"/>
                <a:gd name="connsiteY1" fmla="*/ 2978632 h 3162337"/>
                <a:gd name="connsiteX2" fmla="*/ 147096 w 5196073"/>
                <a:gd name="connsiteY2" fmla="*/ 1717087 h 3162337"/>
                <a:gd name="connsiteX3" fmla="*/ 278005 w 5196073"/>
                <a:gd name="connsiteY3" fmla="*/ 240005 h 3162337"/>
                <a:gd name="connsiteX4" fmla="*/ 4462197 w 5196073"/>
                <a:gd name="connsiteY4" fmla="*/ 611 h 3162337"/>
                <a:gd name="connsiteX5" fmla="*/ 4614054 w 5196073"/>
                <a:gd name="connsiteY5" fmla="*/ 131996 h 3162337"/>
                <a:gd name="connsiteX6" fmla="*/ 5196073 w 5196073"/>
                <a:gd name="connsiteY6" fmla="*/ 2817714 h 3162337"/>
                <a:gd name="connsiteX7" fmla="*/ 4991538 w 5196073"/>
                <a:gd name="connsiteY7" fmla="*/ 2954231 h 3162337"/>
                <a:gd name="connsiteX8" fmla="*/ 95401 w 5196073"/>
                <a:gd name="connsiteY8" fmla="*/ 3161115 h 3162337"/>
                <a:gd name="connsiteX0" fmla="*/ 95401 w 5196073"/>
                <a:gd name="connsiteY0" fmla="*/ 3161115 h 3162337"/>
                <a:gd name="connsiteX1" fmla="*/ 2480 w 5196073"/>
                <a:gd name="connsiteY1" fmla="*/ 2978632 h 3162337"/>
                <a:gd name="connsiteX2" fmla="*/ 147096 w 5196073"/>
                <a:gd name="connsiteY2" fmla="*/ 1717087 h 3162337"/>
                <a:gd name="connsiteX3" fmla="*/ 430975 w 5196073"/>
                <a:gd name="connsiteY3" fmla="*/ 1646567 h 3162337"/>
                <a:gd name="connsiteX4" fmla="*/ 4462197 w 5196073"/>
                <a:gd name="connsiteY4" fmla="*/ 611 h 3162337"/>
                <a:gd name="connsiteX5" fmla="*/ 4614054 w 5196073"/>
                <a:gd name="connsiteY5" fmla="*/ 131996 h 3162337"/>
                <a:gd name="connsiteX6" fmla="*/ 5196073 w 5196073"/>
                <a:gd name="connsiteY6" fmla="*/ 2817714 h 3162337"/>
                <a:gd name="connsiteX7" fmla="*/ 4991538 w 5196073"/>
                <a:gd name="connsiteY7" fmla="*/ 2954231 h 3162337"/>
                <a:gd name="connsiteX8" fmla="*/ 95401 w 5196073"/>
                <a:gd name="connsiteY8" fmla="*/ 3161115 h 3162337"/>
                <a:gd name="connsiteX0" fmla="*/ 95401 w 5196073"/>
                <a:gd name="connsiteY0" fmla="*/ 3161115 h 3162760"/>
                <a:gd name="connsiteX1" fmla="*/ 2480 w 5196073"/>
                <a:gd name="connsiteY1" fmla="*/ 2978632 h 3162760"/>
                <a:gd name="connsiteX2" fmla="*/ 147096 w 5196073"/>
                <a:gd name="connsiteY2" fmla="*/ 1717087 h 3162760"/>
                <a:gd name="connsiteX3" fmla="*/ 430975 w 5196073"/>
                <a:gd name="connsiteY3" fmla="*/ 1646567 h 3162760"/>
                <a:gd name="connsiteX4" fmla="*/ 4462197 w 5196073"/>
                <a:gd name="connsiteY4" fmla="*/ 611 h 3162760"/>
                <a:gd name="connsiteX5" fmla="*/ 4614054 w 5196073"/>
                <a:gd name="connsiteY5" fmla="*/ 131996 h 3162760"/>
                <a:gd name="connsiteX6" fmla="*/ 5196073 w 5196073"/>
                <a:gd name="connsiteY6" fmla="*/ 2817714 h 3162760"/>
                <a:gd name="connsiteX7" fmla="*/ 1086307 w 5196073"/>
                <a:gd name="connsiteY7" fmla="*/ 3014636 h 3162760"/>
                <a:gd name="connsiteX8" fmla="*/ 95401 w 5196073"/>
                <a:gd name="connsiteY8" fmla="*/ 3161115 h 3162760"/>
                <a:gd name="connsiteX0" fmla="*/ 95401 w 4614545"/>
                <a:gd name="connsiteY0" fmla="*/ 3161115 h 3162760"/>
                <a:gd name="connsiteX1" fmla="*/ 2480 w 4614545"/>
                <a:gd name="connsiteY1" fmla="*/ 2978632 h 3162760"/>
                <a:gd name="connsiteX2" fmla="*/ 147096 w 4614545"/>
                <a:gd name="connsiteY2" fmla="*/ 1717087 h 3162760"/>
                <a:gd name="connsiteX3" fmla="*/ 430975 w 4614545"/>
                <a:gd name="connsiteY3" fmla="*/ 1646567 h 3162760"/>
                <a:gd name="connsiteX4" fmla="*/ 4462197 w 4614545"/>
                <a:gd name="connsiteY4" fmla="*/ 611 h 3162760"/>
                <a:gd name="connsiteX5" fmla="*/ 4614054 w 4614545"/>
                <a:gd name="connsiteY5" fmla="*/ 131996 h 3162760"/>
                <a:gd name="connsiteX6" fmla="*/ 1155869 w 4614545"/>
                <a:gd name="connsiteY6" fmla="*/ 2714163 h 3162760"/>
                <a:gd name="connsiteX7" fmla="*/ 1086307 w 4614545"/>
                <a:gd name="connsiteY7" fmla="*/ 3014636 h 3162760"/>
                <a:gd name="connsiteX8" fmla="*/ 95401 w 4614545"/>
                <a:gd name="connsiteY8" fmla="*/ 3161115 h 3162760"/>
                <a:gd name="connsiteX0" fmla="*/ 95401 w 4463598"/>
                <a:gd name="connsiteY0" fmla="*/ 3160514 h 3162159"/>
                <a:gd name="connsiteX1" fmla="*/ 2480 w 4463598"/>
                <a:gd name="connsiteY1" fmla="*/ 2978031 h 3162159"/>
                <a:gd name="connsiteX2" fmla="*/ 147096 w 4463598"/>
                <a:gd name="connsiteY2" fmla="*/ 1716486 h 3162159"/>
                <a:gd name="connsiteX3" fmla="*/ 430975 w 4463598"/>
                <a:gd name="connsiteY3" fmla="*/ 1645966 h 3162159"/>
                <a:gd name="connsiteX4" fmla="*/ 4462197 w 4463598"/>
                <a:gd name="connsiteY4" fmla="*/ 10 h 3162159"/>
                <a:gd name="connsiteX5" fmla="*/ 1257716 w 4463598"/>
                <a:gd name="connsiteY5" fmla="*/ 1865866 h 3162159"/>
                <a:gd name="connsiteX6" fmla="*/ 1155869 w 4463598"/>
                <a:gd name="connsiteY6" fmla="*/ 2713562 h 3162159"/>
                <a:gd name="connsiteX7" fmla="*/ 1086307 w 4463598"/>
                <a:gd name="connsiteY7" fmla="*/ 3014035 h 3162159"/>
                <a:gd name="connsiteX8" fmla="*/ 95401 w 4463598"/>
                <a:gd name="connsiteY8" fmla="*/ 3160514 h 3162159"/>
                <a:gd name="connsiteX0" fmla="*/ 95401 w 1267057"/>
                <a:gd name="connsiteY0" fmla="*/ 1514548 h 1516193"/>
                <a:gd name="connsiteX1" fmla="*/ 2480 w 1267057"/>
                <a:gd name="connsiteY1" fmla="*/ 1332065 h 1516193"/>
                <a:gd name="connsiteX2" fmla="*/ 147096 w 1267057"/>
                <a:gd name="connsiteY2" fmla="*/ 70520 h 1516193"/>
                <a:gd name="connsiteX3" fmla="*/ 430975 w 1267057"/>
                <a:gd name="connsiteY3" fmla="*/ 0 h 1516193"/>
                <a:gd name="connsiteX4" fmla="*/ 1096860 w 1267057"/>
                <a:gd name="connsiteY4" fmla="*/ 19481 h 1516193"/>
                <a:gd name="connsiteX5" fmla="*/ 1257716 w 1267057"/>
                <a:gd name="connsiteY5" fmla="*/ 219900 h 1516193"/>
                <a:gd name="connsiteX6" fmla="*/ 1155869 w 1267057"/>
                <a:gd name="connsiteY6" fmla="*/ 1067596 h 1516193"/>
                <a:gd name="connsiteX7" fmla="*/ 1086307 w 1267057"/>
                <a:gd name="connsiteY7" fmla="*/ 1368069 h 1516193"/>
                <a:gd name="connsiteX8" fmla="*/ 95401 w 1267057"/>
                <a:gd name="connsiteY8" fmla="*/ 1514548 h 1516193"/>
                <a:gd name="connsiteX0" fmla="*/ 95401 w 1267057"/>
                <a:gd name="connsiteY0" fmla="*/ 1514548 h 1516713"/>
                <a:gd name="connsiteX1" fmla="*/ 2480 w 1267057"/>
                <a:gd name="connsiteY1" fmla="*/ 1332065 h 1516713"/>
                <a:gd name="connsiteX2" fmla="*/ 147096 w 1267057"/>
                <a:gd name="connsiteY2" fmla="*/ 70520 h 1516713"/>
                <a:gd name="connsiteX3" fmla="*/ 430975 w 1267057"/>
                <a:gd name="connsiteY3" fmla="*/ 0 h 1516713"/>
                <a:gd name="connsiteX4" fmla="*/ 1096860 w 1267057"/>
                <a:gd name="connsiteY4" fmla="*/ 19481 h 1516713"/>
                <a:gd name="connsiteX5" fmla="*/ 1257716 w 1267057"/>
                <a:gd name="connsiteY5" fmla="*/ 219900 h 1516713"/>
                <a:gd name="connsiteX6" fmla="*/ 1155869 w 1267057"/>
                <a:gd name="connsiteY6" fmla="*/ 1067596 h 1516713"/>
                <a:gd name="connsiteX7" fmla="*/ 1171741 w 1267057"/>
                <a:gd name="connsiteY7" fmla="*/ 1410152 h 1516713"/>
                <a:gd name="connsiteX8" fmla="*/ 95401 w 1267057"/>
                <a:gd name="connsiteY8" fmla="*/ 1514548 h 1516713"/>
                <a:gd name="connsiteX0" fmla="*/ 681581 w 1264693"/>
                <a:gd name="connsiteY0" fmla="*/ 1396716 h 1410152"/>
                <a:gd name="connsiteX1" fmla="*/ 116 w 1264693"/>
                <a:gd name="connsiteY1" fmla="*/ 1332065 h 1410152"/>
                <a:gd name="connsiteX2" fmla="*/ 144732 w 1264693"/>
                <a:gd name="connsiteY2" fmla="*/ 70520 h 1410152"/>
                <a:gd name="connsiteX3" fmla="*/ 428611 w 1264693"/>
                <a:gd name="connsiteY3" fmla="*/ 0 h 1410152"/>
                <a:gd name="connsiteX4" fmla="*/ 1094496 w 1264693"/>
                <a:gd name="connsiteY4" fmla="*/ 19481 h 1410152"/>
                <a:gd name="connsiteX5" fmla="*/ 1255352 w 1264693"/>
                <a:gd name="connsiteY5" fmla="*/ 219900 h 1410152"/>
                <a:gd name="connsiteX6" fmla="*/ 1153505 w 1264693"/>
                <a:gd name="connsiteY6" fmla="*/ 1067596 h 1410152"/>
                <a:gd name="connsiteX7" fmla="*/ 1169377 w 1264693"/>
                <a:gd name="connsiteY7" fmla="*/ 1410152 h 1410152"/>
                <a:gd name="connsiteX8" fmla="*/ 681581 w 1264693"/>
                <a:gd name="connsiteY8" fmla="*/ 1396716 h 1410152"/>
                <a:gd name="connsiteX0" fmla="*/ 538448 w 1121560"/>
                <a:gd name="connsiteY0" fmla="*/ 1396716 h 1410152"/>
                <a:gd name="connsiteX1" fmla="*/ 94299 w 1121560"/>
                <a:gd name="connsiteY1" fmla="*/ 978571 h 1410152"/>
                <a:gd name="connsiteX2" fmla="*/ 1599 w 1121560"/>
                <a:gd name="connsiteY2" fmla="*/ 70520 h 1410152"/>
                <a:gd name="connsiteX3" fmla="*/ 285478 w 1121560"/>
                <a:gd name="connsiteY3" fmla="*/ 0 h 1410152"/>
                <a:gd name="connsiteX4" fmla="*/ 951363 w 1121560"/>
                <a:gd name="connsiteY4" fmla="*/ 19481 h 1410152"/>
                <a:gd name="connsiteX5" fmla="*/ 1112219 w 1121560"/>
                <a:gd name="connsiteY5" fmla="*/ 219900 h 1410152"/>
                <a:gd name="connsiteX6" fmla="*/ 1010372 w 1121560"/>
                <a:gd name="connsiteY6" fmla="*/ 1067596 h 1410152"/>
                <a:gd name="connsiteX7" fmla="*/ 1026244 w 1121560"/>
                <a:gd name="connsiteY7" fmla="*/ 1410152 h 1410152"/>
                <a:gd name="connsiteX8" fmla="*/ 538448 w 1121560"/>
                <a:gd name="connsiteY8" fmla="*/ 1396716 h 1410152"/>
                <a:gd name="connsiteX0" fmla="*/ 689565 w 1272677"/>
                <a:gd name="connsiteY0" fmla="*/ 1396716 h 1410152"/>
                <a:gd name="connsiteX1" fmla="*/ 245416 w 1272677"/>
                <a:gd name="connsiteY1" fmla="*/ 978571 h 1410152"/>
                <a:gd name="connsiteX2" fmla="*/ 835 w 1272677"/>
                <a:gd name="connsiteY2" fmla="*/ 525013 h 1410152"/>
                <a:gd name="connsiteX3" fmla="*/ 436595 w 1272677"/>
                <a:gd name="connsiteY3" fmla="*/ 0 h 1410152"/>
                <a:gd name="connsiteX4" fmla="*/ 1102480 w 1272677"/>
                <a:gd name="connsiteY4" fmla="*/ 19481 h 1410152"/>
                <a:gd name="connsiteX5" fmla="*/ 1263336 w 1272677"/>
                <a:gd name="connsiteY5" fmla="*/ 219900 h 1410152"/>
                <a:gd name="connsiteX6" fmla="*/ 1161489 w 1272677"/>
                <a:gd name="connsiteY6" fmla="*/ 1067596 h 1410152"/>
                <a:gd name="connsiteX7" fmla="*/ 1177361 w 1272677"/>
                <a:gd name="connsiteY7" fmla="*/ 1410152 h 1410152"/>
                <a:gd name="connsiteX8" fmla="*/ 689565 w 1272677"/>
                <a:gd name="connsiteY8" fmla="*/ 1396716 h 1410152"/>
                <a:gd name="connsiteX0" fmla="*/ 692785 w 1275897"/>
                <a:gd name="connsiteY0" fmla="*/ 1396716 h 1410152"/>
                <a:gd name="connsiteX1" fmla="*/ 248636 w 1275897"/>
                <a:gd name="connsiteY1" fmla="*/ 978571 h 1410152"/>
                <a:gd name="connsiteX2" fmla="*/ 4055 w 1275897"/>
                <a:gd name="connsiteY2" fmla="*/ 525013 h 1410152"/>
                <a:gd name="connsiteX3" fmla="*/ 439815 w 1275897"/>
                <a:gd name="connsiteY3" fmla="*/ 0 h 1410152"/>
                <a:gd name="connsiteX4" fmla="*/ 1105700 w 1275897"/>
                <a:gd name="connsiteY4" fmla="*/ 19481 h 1410152"/>
                <a:gd name="connsiteX5" fmla="*/ 1266556 w 1275897"/>
                <a:gd name="connsiteY5" fmla="*/ 219900 h 1410152"/>
                <a:gd name="connsiteX6" fmla="*/ 1164709 w 1275897"/>
                <a:gd name="connsiteY6" fmla="*/ 1067596 h 1410152"/>
                <a:gd name="connsiteX7" fmla="*/ 1180581 w 1275897"/>
                <a:gd name="connsiteY7" fmla="*/ 1410152 h 1410152"/>
                <a:gd name="connsiteX8" fmla="*/ 692785 w 1275897"/>
                <a:gd name="connsiteY8" fmla="*/ 1396716 h 1410152"/>
                <a:gd name="connsiteX0" fmla="*/ 657898 w 1241010"/>
                <a:gd name="connsiteY0" fmla="*/ 1396716 h 1410152"/>
                <a:gd name="connsiteX1" fmla="*/ 213749 w 1241010"/>
                <a:gd name="connsiteY1" fmla="*/ 978571 h 1410152"/>
                <a:gd name="connsiteX2" fmla="*/ 7139 w 1241010"/>
                <a:gd name="connsiteY2" fmla="*/ 474514 h 1410152"/>
                <a:gd name="connsiteX3" fmla="*/ 404928 w 1241010"/>
                <a:gd name="connsiteY3" fmla="*/ 0 h 1410152"/>
                <a:gd name="connsiteX4" fmla="*/ 1070813 w 1241010"/>
                <a:gd name="connsiteY4" fmla="*/ 19481 h 1410152"/>
                <a:gd name="connsiteX5" fmla="*/ 1231669 w 1241010"/>
                <a:gd name="connsiteY5" fmla="*/ 219900 h 1410152"/>
                <a:gd name="connsiteX6" fmla="*/ 1129822 w 1241010"/>
                <a:gd name="connsiteY6" fmla="*/ 1067596 h 1410152"/>
                <a:gd name="connsiteX7" fmla="*/ 1145694 w 1241010"/>
                <a:gd name="connsiteY7" fmla="*/ 1410152 h 1410152"/>
                <a:gd name="connsiteX8" fmla="*/ 657898 w 1241010"/>
                <a:gd name="connsiteY8" fmla="*/ 1396716 h 1410152"/>
                <a:gd name="connsiteX0" fmla="*/ 657898 w 1241010"/>
                <a:gd name="connsiteY0" fmla="*/ 1377409 h 1390845"/>
                <a:gd name="connsiteX1" fmla="*/ 213749 w 1241010"/>
                <a:gd name="connsiteY1" fmla="*/ 959264 h 1390845"/>
                <a:gd name="connsiteX2" fmla="*/ 7139 w 1241010"/>
                <a:gd name="connsiteY2" fmla="*/ 455207 h 1390845"/>
                <a:gd name="connsiteX3" fmla="*/ 224569 w 1241010"/>
                <a:gd name="connsiteY3" fmla="*/ 266855 h 1390845"/>
                <a:gd name="connsiteX4" fmla="*/ 1070813 w 1241010"/>
                <a:gd name="connsiteY4" fmla="*/ 174 h 1390845"/>
                <a:gd name="connsiteX5" fmla="*/ 1231669 w 1241010"/>
                <a:gd name="connsiteY5" fmla="*/ 200593 h 1390845"/>
                <a:gd name="connsiteX6" fmla="*/ 1129822 w 1241010"/>
                <a:gd name="connsiteY6" fmla="*/ 1048289 h 1390845"/>
                <a:gd name="connsiteX7" fmla="*/ 1145694 w 1241010"/>
                <a:gd name="connsiteY7" fmla="*/ 1390845 h 1390845"/>
                <a:gd name="connsiteX8" fmla="*/ 657898 w 1241010"/>
                <a:gd name="connsiteY8" fmla="*/ 1377409 h 1390845"/>
                <a:gd name="connsiteX0" fmla="*/ 657898 w 1241010"/>
                <a:gd name="connsiteY0" fmla="*/ 1234154 h 1247590"/>
                <a:gd name="connsiteX1" fmla="*/ 213749 w 1241010"/>
                <a:gd name="connsiteY1" fmla="*/ 816009 h 1247590"/>
                <a:gd name="connsiteX2" fmla="*/ 7139 w 1241010"/>
                <a:gd name="connsiteY2" fmla="*/ 311952 h 1247590"/>
                <a:gd name="connsiteX3" fmla="*/ 224569 w 1241010"/>
                <a:gd name="connsiteY3" fmla="*/ 123600 h 1247590"/>
                <a:gd name="connsiteX4" fmla="*/ 64595 w 1241010"/>
                <a:gd name="connsiteY4" fmla="*/ 0 h 1247590"/>
                <a:gd name="connsiteX5" fmla="*/ 1231669 w 1241010"/>
                <a:gd name="connsiteY5" fmla="*/ 57338 h 1247590"/>
                <a:gd name="connsiteX6" fmla="*/ 1129822 w 1241010"/>
                <a:gd name="connsiteY6" fmla="*/ 905034 h 1247590"/>
                <a:gd name="connsiteX7" fmla="*/ 1145694 w 1241010"/>
                <a:gd name="connsiteY7" fmla="*/ 1247590 h 1247590"/>
                <a:gd name="connsiteX8" fmla="*/ 657898 w 1241010"/>
                <a:gd name="connsiteY8" fmla="*/ 1234154 h 1247590"/>
                <a:gd name="connsiteX0" fmla="*/ 657898 w 1190965"/>
                <a:gd name="connsiteY0" fmla="*/ 1234154 h 1247590"/>
                <a:gd name="connsiteX1" fmla="*/ 213749 w 1190965"/>
                <a:gd name="connsiteY1" fmla="*/ 816009 h 1247590"/>
                <a:gd name="connsiteX2" fmla="*/ 7139 w 1190965"/>
                <a:gd name="connsiteY2" fmla="*/ 311952 h 1247590"/>
                <a:gd name="connsiteX3" fmla="*/ 224569 w 1190965"/>
                <a:gd name="connsiteY3" fmla="*/ 123600 h 1247590"/>
                <a:gd name="connsiteX4" fmla="*/ 64595 w 1190965"/>
                <a:gd name="connsiteY4" fmla="*/ 0 h 1247590"/>
                <a:gd name="connsiteX5" fmla="*/ 937398 w 1190965"/>
                <a:gd name="connsiteY5" fmla="*/ 57338 h 1247590"/>
                <a:gd name="connsiteX6" fmla="*/ 1129822 w 1190965"/>
                <a:gd name="connsiteY6" fmla="*/ 905034 h 1247590"/>
                <a:gd name="connsiteX7" fmla="*/ 1145694 w 1190965"/>
                <a:gd name="connsiteY7" fmla="*/ 1247590 h 1247590"/>
                <a:gd name="connsiteX8" fmla="*/ 657898 w 1190965"/>
                <a:gd name="connsiteY8" fmla="*/ 1234154 h 1247590"/>
                <a:gd name="connsiteX0" fmla="*/ 657898 w 1190965"/>
                <a:gd name="connsiteY0" fmla="*/ 1190388 h 1203824"/>
                <a:gd name="connsiteX1" fmla="*/ 213749 w 1190965"/>
                <a:gd name="connsiteY1" fmla="*/ 772243 h 1203824"/>
                <a:gd name="connsiteX2" fmla="*/ 7139 w 1190965"/>
                <a:gd name="connsiteY2" fmla="*/ 268186 h 1203824"/>
                <a:gd name="connsiteX3" fmla="*/ 224569 w 1190965"/>
                <a:gd name="connsiteY3" fmla="*/ 79834 h 1203824"/>
                <a:gd name="connsiteX4" fmla="*/ 121009 w 1190965"/>
                <a:gd name="connsiteY4" fmla="*/ 0 h 1203824"/>
                <a:gd name="connsiteX5" fmla="*/ 937398 w 1190965"/>
                <a:gd name="connsiteY5" fmla="*/ 13572 h 1203824"/>
                <a:gd name="connsiteX6" fmla="*/ 1129822 w 1190965"/>
                <a:gd name="connsiteY6" fmla="*/ 861268 h 1203824"/>
                <a:gd name="connsiteX7" fmla="*/ 1145694 w 1190965"/>
                <a:gd name="connsiteY7" fmla="*/ 1203824 h 1203824"/>
                <a:gd name="connsiteX8" fmla="*/ 657898 w 1190965"/>
                <a:gd name="connsiteY8" fmla="*/ 1190388 h 1203824"/>
                <a:gd name="connsiteX0" fmla="*/ 657898 w 1190965"/>
                <a:gd name="connsiteY0" fmla="*/ 1190388 h 1203824"/>
                <a:gd name="connsiteX1" fmla="*/ 213749 w 1190965"/>
                <a:gd name="connsiteY1" fmla="*/ 772243 h 1203824"/>
                <a:gd name="connsiteX2" fmla="*/ 7139 w 1190965"/>
                <a:gd name="connsiteY2" fmla="*/ 268186 h 1203824"/>
                <a:gd name="connsiteX3" fmla="*/ 224569 w 1190965"/>
                <a:gd name="connsiteY3" fmla="*/ 79834 h 1203824"/>
                <a:gd name="connsiteX4" fmla="*/ 121009 w 1190965"/>
                <a:gd name="connsiteY4" fmla="*/ 0 h 1203824"/>
                <a:gd name="connsiteX5" fmla="*/ 937398 w 1190965"/>
                <a:gd name="connsiteY5" fmla="*/ 13572 h 1203824"/>
                <a:gd name="connsiteX6" fmla="*/ 1129822 w 1190965"/>
                <a:gd name="connsiteY6" fmla="*/ 861268 h 1203824"/>
                <a:gd name="connsiteX7" fmla="*/ 1145694 w 1190965"/>
                <a:gd name="connsiteY7" fmla="*/ 1203824 h 1203824"/>
                <a:gd name="connsiteX8" fmla="*/ 657898 w 1190965"/>
                <a:gd name="connsiteY8" fmla="*/ 1190388 h 1203824"/>
                <a:gd name="connsiteX0" fmla="*/ 657898 w 1190965"/>
                <a:gd name="connsiteY0" fmla="*/ 1208388 h 1221824"/>
                <a:gd name="connsiteX1" fmla="*/ 213749 w 1190965"/>
                <a:gd name="connsiteY1" fmla="*/ 790243 h 1221824"/>
                <a:gd name="connsiteX2" fmla="*/ 7139 w 1190965"/>
                <a:gd name="connsiteY2" fmla="*/ 286186 h 1221824"/>
                <a:gd name="connsiteX3" fmla="*/ 224569 w 1190965"/>
                <a:gd name="connsiteY3" fmla="*/ 97834 h 1221824"/>
                <a:gd name="connsiteX4" fmla="*/ 121009 w 1190965"/>
                <a:gd name="connsiteY4" fmla="*/ 18000 h 1221824"/>
                <a:gd name="connsiteX5" fmla="*/ 937398 w 1190965"/>
                <a:gd name="connsiteY5" fmla="*/ 31572 h 1221824"/>
                <a:gd name="connsiteX6" fmla="*/ 1129822 w 1190965"/>
                <a:gd name="connsiteY6" fmla="*/ 879268 h 1221824"/>
                <a:gd name="connsiteX7" fmla="*/ 1145694 w 1190965"/>
                <a:gd name="connsiteY7" fmla="*/ 1221824 h 1221824"/>
                <a:gd name="connsiteX8" fmla="*/ 657898 w 1190965"/>
                <a:gd name="connsiteY8" fmla="*/ 1208388 h 1221824"/>
                <a:gd name="connsiteX0" fmla="*/ 657898 w 1190965"/>
                <a:gd name="connsiteY0" fmla="*/ 1201149 h 1214585"/>
                <a:gd name="connsiteX1" fmla="*/ 213749 w 1190965"/>
                <a:gd name="connsiteY1" fmla="*/ 783004 h 1214585"/>
                <a:gd name="connsiteX2" fmla="*/ 7139 w 1190965"/>
                <a:gd name="connsiteY2" fmla="*/ 278947 h 1214585"/>
                <a:gd name="connsiteX3" fmla="*/ 224569 w 1190965"/>
                <a:gd name="connsiteY3" fmla="*/ 90595 h 1214585"/>
                <a:gd name="connsiteX4" fmla="*/ 145690 w 1190965"/>
                <a:gd name="connsiteY4" fmla="*/ 20140 h 1214585"/>
                <a:gd name="connsiteX5" fmla="*/ 937398 w 1190965"/>
                <a:gd name="connsiteY5" fmla="*/ 24333 h 1214585"/>
                <a:gd name="connsiteX6" fmla="*/ 1129822 w 1190965"/>
                <a:gd name="connsiteY6" fmla="*/ 872029 h 1214585"/>
                <a:gd name="connsiteX7" fmla="*/ 1145694 w 1190965"/>
                <a:gd name="connsiteY7" fmla="*/ 1214585 h 1214585"/>
                <a:gd name="connsiteX8" fmla="*/ 657898 w 1190965"/>
                <a:gd name="connsiteY8" fmla="*/ 1201149 h 1214585"/>
                <a:gd name="connsiteX0" fmla="*/ 657898 w 1190965"/>
                <a:gd name="connsiteY0" fmla="*/ 1201149 h 1214585"/>
                <a:gd name="connsiteX1" fmla="*/ 213749 w 1190965"/>
                <a:gd name="connsiteY1" fmla="*/ 783004 h 1214585"/>
                <a:gd name="connsiteX2" fmla="*/ 7139 w 1190965"/>
                <a:gd name="connsiteY2" fmla="*/ 278947 h 1214585"/>
                <a:gd name="connsiteX3" fmla="*/ 263353 w 1190965"/>
                <a:gd name="connsiteY3" fmla="*/ 118730 h 1214585"/>
                <a:gd name="connsiteX4" fmla="*/ 145690 w 1190965"/>
                <a:gd name="connsiteY4" fmla="*/ 20140 h 1214585"/>
                <a:gd name="connsiteX5" fmla="*/ 937398 w 1190965"/>
                <a:gd name="connsiteY5" fmla="*/ 24333 h 1214585"/>
                <a:gd name="connsiteX6" fmla="*/ 1129822 w 1190965"/>
                <a:gd name="connsiteY6" fmla="*/ 872029 h 1214585"/>
                <a:gd name="connsiteX7" fmla="*/ 1145694 w 1190965"/>
                <a:gd name="connsiteY7" fmla="*/ 1214585 h 1214585"/>
                <a:gd name="connsiteX8" fmla="*/ 657898 w 1190965"/>
                <a:gd name="connsiteY8" fmla="*/ 1201149 h 1214585"/>
                <a:gd name="connsiteX0" fmla="*/ 592290 w 1125357"/>
                <a:gd name="connsiteY0" fmla="*/ 1201149 h 1214585"/>
                <a:gd name="connsiteX1" fmla="*/ 148141 w 1125357"/>
                <a:gd name="connsiteY1" fmla="*/ 783004 h 1214585"/>
                <a:gd name="connsiteX2" fmla="*/ 33203 w 1125357"/>
                <a:gd name="connsiteY2" fmla="*/ 316461 h 1214585"/>
                <a:gd name="connsiteX3" fmla="*/ 197745 w 1125357"/>
                <a:gd name="connsiteY3" fmla="*/ 118730 h 1214585"/>
                <a:gd name="connsiteX4" fmla="*/ 80082 w 1125357"/>
                <a:gd name="connsiteY4" fmla="*/ 20140 h 1214585"/>
                <a:gd name="connsiteX5" fmla="*/ 871790 w 1125357"/>
                <a:gd name="connsiteY5" fmla="*/ 24333 h 1214585"/>
                <a:gd name="connsiteX6" fmla="*/ 1064214 w 1125357"/>
                <a:gd name="connsiteY6" fmla="*/ 872029 h 1214585"/>
                <a:gd name="connsiteX7" fmla="*/ 1080086 w 1125357"/>
                <a:gd name="connsiteY7" fmla="*/ 1214585 h 1214585"/>
                <a:gd name="connsiteX8" fmla="*/ 592290 w 1125357"/>
                <a:gd name="connsiteY8" fmla="*/ 1201149 h 1214585"/>
                <a:gd name="connsiteX0" fmla="*/ 566668 w 1099735"/>
                <a:gd name="connsiteY0" fmla="*/ 1201149 h 1214585"/>
                <a:gd name="connsiteX1" fmla="*/ 210666 w 1099735"/>
                <a:gd name="connsiteY1" fmla="*/ 779878 h 1214585"/>
                <a:gd name="connsiteX2" fmla="*/ 7581 w 1099735"/>
                <a:gd name="connsiteY2" fmla="*/ 316461 h 1214585"/>
                <a:gd name="connsiteX3" fmla="*/ 172123 w 1099735"/>
                <a:gd name="connsiteY3" fmla="*/ 118730 h 1214585"/>
                <a:gd name="connsiteX4" fmla="*/ 54460 w 1099735"/>
                <a:gd name="connsiteY4" fmla="*/ 20140 h 1214585"/>
                <a:gd name="connsiteX5" fmla="*/ 846168 w 1099735"/>
                <a:gd name="connsiteY5" fmla="*/ 24333 h 1214585"/>
                <a:gd name="connsiteX6" fmla="*/ 1038592 w 1099735"/>
                <a:gd name="connsiteY6" fmla="*/ 872029 h 1214585"/>
                <a:gd name="connsiteX7" fmla="*/ 1054464 w 1099735"/>
                <a:gd name="connsiteY7" fmla="*/ 1214585 h 1214585"/>
                <a:gd name="connsiteX8" fmla="*/ 566668 w 1099735"/>
                <a:gd name="connsiteY8" fmla="*/ 1201149 h 1214585"/>
                <a:gd name="connsiteX0" fmla="*/ 566668 w 1099735"/>
                <a:gd name="connsiteY0" fmla="*/ 1201149 h 1214585"/>
                <a:gd name="connsiteX1" fmla="*/ 210666 w 1099735"/>
                <a:gd name="connsiteY1" fmla="*/ 779878 h 1214585"/>
                <a:gd name="connsiteX2" fmla="*/ 7581 w 1099735"/>
                <a:gd name="connsiteY2" fmla="*/ 316461 h 1214585"/>
                <a:gd name="connsiteX3" fmla="*/ 172123 w 1099735"/>
                <a:gd name="connsiteY3" fmla="*/ 118730 h 1214585"/>
                <a:gd name="connsiteX4" fmla="*/ 54460 w 1099735"/>
                <a:gd name="connsiteY4" fmla="*/ 20140 h 1214585"/>
                <a:gd name="connsiteX5" fmla="*/ 846168 w 1099735"/>
                <a:gd name="connsiteY5" fmla="*/ 24333 h 1214585"/>
                <a:gd name="connsiteX6" fmla="*/ 1038592 w 1099735"/>
                <a:gd name="connsiteY6" fmla="*/ 872029 h 1214585"/>
                <a:gd name="connsiteX7" fmla="*/ 1054464 w 1099735"/>
                <a:gd name="connsiteY7" fmla="*/ 1214585 h 1214585"/>
                <a:gd name="connsiteX8" fmla="*/ 566668 w 1099735"/>
                <a:gd name="connsiteY8" fmla="*/ 1201149 h 1214585"/>
                <a:gd name="connsiteX0" fmla="*/ 616030 w 1099735"/>
                <a:gd name="connsiteY0" fmla="*/ 1119870 h 1214585"/>
                <a:gd name="connsiteX1" fmla="*/ 210666 w 1099735"/>
                <a:gd name="connsiteY1" fmla="*/ 779878 h 1214585"/>
                <a:gd name="connsiteX2" fmla="*/ 7581 w 1099735"/>
                <a:gd name="connsiteY2" fmla="*/ 316461 h 1214585"/>
                <a:gd name="connsiteX3" fmla="*/ 172123 w 1099735"/>
                <a:gd name="connsiteY3" fmla="*/ 118730 h 1214585"/>
                <a:gd name="connsiteX4" fmla="*/ 54460 w 1099735"/>
                <a:gd name="connsiteY4" fmla="*/ 20140 h 1214585"/>
                <a:gd name="connsiteX5" fmla="*/ 846168 w 1099735"/>
                <a:gd name="connsiteY5" fmla="*/ 24333 h 1214585"/>
                <a:gd name="connsiteX6" fmla="*/ 1038592 w 1099735"/>
                <a:gd name="connsiteY6" fmla="*/ 872029 h 1214585"/>
                <a:gd name="connsiteX7" fmla="*/ 1054464 w 1099735"/>
                <a:gd name="connsiteY7" fmla="*/ 1214585 h 1214585"/>
                <a:gd name="connsiteX8" fmla="*/ 616030 w 1099735"/>
                <a:gd name="connsiteY8" fmla="*/ 1119870 h 1214585"/>
                <a:gd name="connsiteX0" fmla="*/ 616030 w 1099735"/>
                <a:gd name="connsiteY0" fmla="*/ 1119870 h 1214585"/>
                <a:gd name="connsiteX1" fmla="*/ 210666 w 1099735"/>
                <a:gd name="connsiteY1" fmla="*/ 779878 h 1214585"/>
                <a:gd name="connsiteX2" fmla="*/ 7581 w 1099735"/>
                <a:gd name="connsiteY2" fmla="*/ 316461 h 1214585"/>
                <a:gd name="connsiteX3" fmla="*/ 172123 w 1099735"/>
                <a:gd name="connsiteY3" fmla="*/ 118730 h 1214585"/>
                <a:gd name="connsiteX4" fmla="*/ 54460 w 1099735"/>
                <a:gd name="connsiteY4" fmla="*/ 20140 h 1214585"/>
                <a:gd name="connsiteX5" fmla="*/ 846168 w 1099735"/>
                <a:gd name="connsiteY5" fmla="*/ 24333 h 1214585"/>
                <a:gd name="connsiteX6" fmla="*/ 1038592 w 1099735"/>
                <a:gd name="connsiteY6" fmla="*/ 872029 h 1214585"/>
                <a:gd name="connsiteX7" fmla="*/ 1054464 w 1099735"/>
                <a:gd name="connsiteY7" fmla="*/ 1214585 h 1214585"/>
                <a:gd name="connsiteX8" fmla="*/ 616030 w 1099735"/>
                <a:gd name="connsiteY8" fmla="*/ 1119870 h 1214585"/>
                <a:gd name="connsiteX0" fmla="*/ 616030 w 1099735"/>
                <a:gd name="connsiteY0" fmla="*/ 1119870 h 1214585"/>
                <a:gd name="connsiteX1" fmla="*/ 210666 w 1099735"/>
                <a:gd name="connsiteY1" fmla="*/ 779878 h 1214585"/>
                <a:gd name="connsiteX2" fmla="*/ 7581 w 1099735"/>
                <a:gd name="connsiteY2" fmla="*/ 316461 h 1214585"/>
                <a:gd name="connsiteX3" fmla="*/ 172123 w 1099735"/>
                <a:gd name="connsiteY3" fmla="*/ 118730 h 1214585"/>
                <a:gd name="connsiteX4" fmla="*/ 54460 w 1099735"/>
                <a:gd name="connsiteY4" fmla="*/ 20140 h 1214585"/>
                <a:gd name="connsiteX5" fmla="*/ 846168 w 1099735"/>
                <a:gd name="connsiteY5" fmla="*/ 24333 h 1214585"/>
                <a:gd name="connsiteX6" fmla="*/ 1038592 w 1099735"/>
                <a:gd name="connsiteY6" fmla="*/ 872029 h 1214585"/>
                <a:gd name="connsiteX7" fmla="*/ 1054464 w 1099735"/>
                <a:gd name="connsiteY7" fmla="*/ 1214585 h 1214585"/>
                <a:gd name="connsiteX8" fmla="*/ 616030 w 1099735"/>
                <a:gd name="connsiteY8" fmla="*/ 1119870 h 1214585"/>
                <a:gd name="connsiteX0" fmla="*/ 693599 w 1099735"/>
                <a:gd name="connsiteY0" fmla="*/ 1107366 h 1214585"/>
                <a:gd name="connsiteX1" fmla="*/ 210666 w 1099735"/>
                <a:gd name="connsiteY1" fmla="*/ 779878 h 1214585"/>
                <a:gd name="connsiteX2" fmla="*/ 7581 w 1099735"/>
                <a:gd name="connsiteY2" fmla="*/ 316461 h 1214585"/>
                <a:gd name="connsiteX3" fmla="*/ 172123 w 1099735"/>
                <a:gd name="connsiteY3" fmla="*/ 118730 h 1214585"/>
                <a:gd name="connsiteX4" fmla="*/ 54460 w 1099735"/>
                <a:gd name="connsiteY4" fmla="*/ 20140 h 1214585"/>
                <a:gd name="connsiteX5" fmla="*/ 846168 w 1099735"/>
                <a:gd name="connsiteY5" fmla="*/ 24333 h 1214585"/>
                <a:gd name="connsiteX6" fmla="*/ 1038592 w 1099735"/>
                <a:gd name="connsiteY6" fmla="*/ 872029 h 1214585"/>
                <a:gd name="connsiteX7" fmla="*/ 1054464 w 1099735"/>
                <a:gd name="connsiteY7" fmla="*/ 1214585 h 1214585"/>
                <a:gd name="connsiteX8" fmla="*/ 693599 w 1099735"/>
                <a:gd name="connsiteY8" fmla="*/ 1107366 h 1214585"/>
                <a:gd name="connsiteX0" fmla="*/ 693599 w 1099735"/>
                <a:gd name="connsiteY0" fmla="*/ 1107366 h 1214585"/>
                <a:gd name="connsiteX1" fmla="*/ 210666 w 1099735"/>
                <a:gd name="connsiteY1" fmla="*/ 779878 h 1214585"/>
                <a:gd name="connsiteX2" fmla="*/ 7581 w 1099735"/>
                <a:gd name="connsiteY2" fmla="*/ 316461 h 1214585"/>
                <a:gd name="connsiteX3" fmla="*/ 172123 w 1099735"/>
                <a:gd name="connsiteY3" fmla="*/ 118730 h 1214585"/>
                <a:gd name="connsiteX4" fmla="*/ 54460 w 1099735"/>
                <a:gd name="connsiteY4" fmla="*/ 20140 h 1214585"/>
                <a:gd name="connsiteX5" fmla="*/ 846168 w 1099735"/>
                <a:gd name="connsiteY5" fmla="*/ 24333 h 1214585"/>
                <a:gd name="connsiteX6" fmla="*/ 1038592 w 1099735"/>
                <a:gd name="connsiteY6" fmla="*/ 872029 h 1214585"/>
                <a:gd name="connsiteX7" fmla="*/ 1054464 w 1099735"/>
                <a:gd name="connsiteY7" fmla="*/ 1214585 h 1214585"/>
                <a:gd name="connsiteX8" fmla="*/ 693599 w 1099735"/>
                <a:gd name="connsiteY8" fmla="*/ 1107366 h 1214585"/>
                <a:gd name="connsiteX0" fmla="*/ 698568 w 1104704"/>
                <a:gd name="connsiteY0" fmla="*/ 1107366 h 1214585"/>
                <a:gd name="connsiteX1" fmla="*/ 187428 w 1104704"/>
                <a:gd name="connsiteY1" fmla="*/ 801761 h 1214585"/>
                <a:gd name="connsiteX2" fmla="*/ 12550 w 1104704"/>
                <a:gd name="connsiteY2" fmla="*/ 316461 h 1214585"/>
                <a:gd name="connsiteX3" fmla="*/ 177092 w 1104704"/>
                <a:gd name="connsiteY3" fmla="*/ 118730 h 1214585"/>
                <a:gd name="connsiteX4" fmla="*/ 59429 w 1104704"/>
                <a:gd name="connsiteY4" fmla="*/ 20140 h 1214585"/>
                <a:gd name="connsiteX5" fmla="*/ 851137 w 1104704"/>
                <a:gd name="connsiteY5" fmla="*/ 24333 h 1214585"/>
                <a:gd name="connsiteX6" fmla="*/ 1043561 w 1104704"/>
                <a:gd name="connsiteY6" fmla="*/ 872029 h 1214585"/>
                <a:gd name="connsiteX7" fmla="*/ 1059433 w 1104704"/>
                <a:gd name="connsiteY7" fmla="*/ 1214585 h 1214585"/>
                <a:gd name="connsiteX8" fmla="*/ 698568 w 1104704"/>
                <a:gd name="connsiteY8" fmla="*/ 1107366 h 1214585"/>
                <a:gd name="connsiteX0" fmla="*/ 698568 w 1104704"/>
                <a:gd name="connsiteY0" fmla="*/ 1107366 h 1214585"/>
                <a:gd name="connsiteX1" fmla="*/ 187428 w 1104704"/>
                <a:gd name="connsiteY1" fmla="*/ 801761 h 1214585"/>
                <a:gd name="connsiteX2" fmla="*/ 12550 w 1104704"/>
                <a:gd name="connsiteY2" fmla="*/ 316461 h 1214585"/>
                <a:gd name="connsiteX3" fmla="*/ 177092 w 1104704"/>
                <a:gd name="connsiteY3" fmla="*/ 118730 h 1214585"/>
                <a:gd name="connsiteX4" fmla="*/ 59429 w 1104704"/>
                <a:gd name="connsiteY4" fmla="*/ 20140 h 1214585"/>
                <a:gd name="connsiteX5" fmla="*/ 851137 w 1104704"/>
                <a:gd name="connsiteY5" fmla="*/ 24333 h 1214585"/>
                <a:gd name="connsiteX6" fmla="*/ 1043561 w 1104704"/>
                <a:gd name="connsiteY6" fmla="*/ 872029 h 1214585"/>
                <a:gd name="connsiteX7" fmla="*/ 1059433 w 1104704"/>
                <a:gd name="connsiteY7" fmla="*/ 1214585 h 1214585"/>
                <a:gd name="connsiteX8" fmla="*/ 698568 w 1104704"/>
                <a:gd name="connsiteY8" fmla="*/ 1107366 h 1214585"/>
                <a:gd name="connsiteX0" fmla="*/ 704112 w 1110248"/>
                <a:gd name="connsiteY0" fmla="*/ 1107366 h 1214585"/>
                <a:gd name="connsiteX1" fmla="*/ 192972 w 1110248"/>
                <a:gd name="connsiteY1" fmla="*/ 801761 h 1214585"/>
                <a:gd name="connsiteX2" fmla="*/ 18094 w 1110248"/>
                <a:gd name="connsiteY2" fmla="*/ 316461 h 1214585"/>
                <a:gd name="connsiteX3" fmla="*/ 182636 w 1110248"/>
                <a:gd name="connsiteY3" fmla="*/ 118730 h 1214585"/>
                <a:gd name="connsiteX4" fmla="*/ 64973 w 1110248"/>
                <a:gd name="connsiteY4" fmla="*/ 20140 h 1214585"/>
                <a:gd name="connsiteX5" fmla="*/ 856681 w 1110248"/>
                <a:gd name="connsiteY5" fmla="*/ 24333 h 1214585"/>
                <a:gd name="connsiteX6" fmla="*/ 1049105 w 1110248"/>
                <a:gd name="connsiteY6" fmla="*/ 872029 h 1214585"/>
                <a:gd name="connsiteX7" fmla="*/ 1064977 w 1110248"/>
                <a:gd name="connsiteY7" fmla="*/ 1214585 h 1214585"/>
                <a:gd name="connsiteX8" fmla="*/ 704112 w 1110248"/>
                <a:gd name="connsiteY8" fmla="*/ 1107366 h 1214585"/>
                <a:gd name="connsiteX0" fmla="*/ 702110 w 1108246"/>
                <a:gd name="connsiteY0" fmla="*/ 1107366 h 1214585"/>
                <a:gd name="connsiteX1" fmla="*/ 198022 w 1108246"/>
                <a:gd name="connsiteY1" fmla="*/ 714229 h 1214585"/>
                <a:gd name="connsiteX2" fmla="*/ 16092 w 1108246"/>
                <a:gd name="connsiteY2" fmla="*/ 316461 h 1214585"/>
                <a:gd name="connsiteX3" fmla="*/ 180634 w 1108246"/>
                <a:gd name="connsiteY3" fmla="*/ 118730 h 1214585"/>
                <a:gd name="connsiteX4" fmla="*/ 62971 w 1108246"/>
                <a:gd name="connsiteY4" fmla="*/ 20140 h 1214585"/>
                <a:gd name="connsiteX5" fmla="*/ 854679 w 1108246"/>
                <a:gd name="connsiteY5" fmla="*/ 24333 h 1214585"/>
                <a:gd name="connsiteX6" fmla="*/ 1047103 w 1108246"/>
                <a:gd name="connsiteY6" fmla="*/ 872029 h 1214585"/>
                <a:gd name="connsiteX7" fmla="*/ 1062975 w 1108246"/>
                <a:gd name="connsiteY7" fmla="*/ 1214585 h 1214585"/>
                <a:gd name="connsiteX8" fmla="*/ 702110 w 1108246"/>
                <a:gd name="connsiteY8" fmla="*/ 1107366 h 1214585"/>
                <a:gd name="connsiteX0" fmla="*/ 697411 w 1103547"/>
                <a:gd name="connsiteY0" fmla="*/ 1107366 h 1214585"/>
                <a:gd name="connsiteX1" fmla="*/ 193323 w 1103547"/>
                <a:gd name="connsiteY1" fmla="*/ 714229 h 1214585"/>
                <a:gd name="connsiteX2" fmla="*/ 11393 w 1103547"/>
                <a:gd name="connsiteY2" fmla="*/ 316461 h 1214585"/>
                <a:gd name="connsiteX3" fmla="*/ 175935 w 1103547"/>
                <a:gd name="connsiteY3" fmla="*/ 118730 h 1214585"/>
                <a:gd name="connsiteX4" fmla="*/ 58272 w 1103547"/>
                <a:gd name="connsiteY4" fmla="*/ 20140 h 1214585"/>
                <a:gd name="connsiteX5" fmla="*/ 849980 w 1103547"/>
                <a:gd name="connsiteY5" fmla="*/ 24333 h 1214585"/>
                <a:gd name="connsiteX6" fmla="*/ 1042404 w 1103547"/>
                <a:gd name="connsiteY6" fmla="*/ 872029 h 1214585"/>
                <a:gd name="connsiteX7" fmla="*/ 1058276 w 1103547"/>
                <a:gd name="connsiteY7" fmla="*/ 1214585 h 1214585"/>
                <a:gd name="connsiteX8" fmla="*/ 697411 w 1103547"/>
                <a:gd name="connsiteY8" fmla="*/ 1107366 h 1214585"/>
                <a:gd name="connsiteX0" fmla="*/ 697411 w 1103547"/>
                <a:gd name="connsiteY0" fmla="*/ 1107366 h 1214585"/>
                <a:gd name="connsiteX1" fmla="*/ 193323 w 1103547"/>
                <a:gd name="connsiteY1" fmla="*/ 714229 h 1214585"/>
                <a:gd name="connsiteX2" fmla="*/ 11393 w 1103547"/>
                <a:gd name="connsiteY2" fmla="*/ 316461 h 1214585"/>
                <a:gd name="connsiteX3" fmla="*/ 175935 w 1103547"/>
                <a:gd name="connsiteY3" fmla="*/ 118730 h 1214585"/>
                <a:gd name="connsiteX4" fmla="*/ 58272 w 1103547"/>
                <a:gd name="connsiteY4" fmla="*/ 20140 h 1214585"/>
                <a:gd name="connsiteX5" fmla="*/ 849980 w 1103547"/>
                <a:gd name="connsiteY5" fmla="*/ 24333 h 1214585"/>
                <a:gd name="connsiteX6" fmla="*/ 1042404 w 1103547"/>
                <a:gd name="connsiteY6" fmla="*/ 872029 h 1214585"/>
                <a:gd name="connsiteX7" fmla="*/ 1058276 w 1103547"/>
                <a:gd name="connsiteY7" fmla="*/ 1214585 h 1214585"/>
                <a:gd name="connsiteX8" fmla="*/ 697411 w 1103547"/>
                <a:gd name="connsiteY8" fmla="*/ 1107366 h 1214585"/>
                <a:gd name="connsiteX0" fmla="*/ 697411 w 1103547"/>
                <a:gd name="connsiteY0" fmla="*/ 1098936 h 1206155"/>
                <a:gd name="connsiteX1" fmla="*/ 193323 w 1103547"/>
                <a:gd name="connsiteY1" fmla="*/ 705799 h 1206155"/>
                <a:gd name="connsiteX2" fmla="*/ 11393 w 1103547"/>
                <a:gd name="connsiteY2" fmla="*/ 308031 h 1206155"/>
                <a:gd name="connsiteX3" fmla="*/ 175935 w 1103547"/>
                <a:gd name="connsiteY3" fmla="*/ 110300 h 1206155"/>
                <a:gd name="connsiteX4" fmla="*/ 58272 w 1103547"/>
                <a:gd name="connsiteY4" fmla="*/ 11710 h 1206155"/>
                <a:gd name="connsiteX5" fmla="*/ 871134 w 1103547"/>
                <a:gd name="connsiteY5" fmla="*/ 72174 h 1206155"/>
                <a:gd name="connsiteX6" fmla="*/ 1042404 w 1103547"/>
                <a:gd name="connsiteY6" fmla="*/ 863599 h 1206155"/>
                <a:gd name="connsiteX7" fmla="*/ 1058276 w 1103547"/>
                <a:gd name="connsiteY7" fmla="*/ 1206155 h 1206155"/>
                <a:gd name="connsiteX8" fmla="*/ 697411 w 1103547"/>
                <a:gd name="connsiteY8" fmla="*/ 1098936 h 1206155"/>
                <a:gd name="connsiteX0" fmla="*/ 697411 w 1103547"/>
                <a:gd name="connsiteY0" fmla="*/ 1098936 h 1206155"/>
                <a:gd name="connsiteX1" fmla="*/ 193323 w 1103547"/>
                <a:gd name="connsiteY1" fmla="*/ 705799 h 1206155"/>
                <a:gd name="connsiteX2" fmla="*/ 11393 w 1103547"/>
                <a:gd name="connsiteY2" fmla="*/ 323663 h 1206155"/>
                <a:gd name="connsiteX3" fmla="*/ 175935 w 1103547"/>
                <a:gd name="connsiteY3" fmla="*/ 110300 h 1206155"/>
                <a:gd name="connsiteX4" fmla="*/ 58272 w 1103547"/>
                <a:gd name="connsiteY4" fmla="*/ 11710 h 1206155"/>
                <a:gd name="connsiteX5" fmla="*/ 871134 w 1103547"/>
                <a:gd name="connsiteY5" fmla="*/ 72174 h 1206155"/>
                <a:gd name="connsiteX6" fmla="*/ 1042404 w 1103547"/>
                <a:gd name="connsiteY6" fmla="*/ 863599 h 1206155"/>
                <a:gd name="connsiteX7" fmla="*/ 1058276 w 1103547"/>
                <a:gd name="connsiteY7" fmla="*/ 1206155 h 1206155"/>
                <a:gd name="connsiteX8" fmla="*/ 697411 w 1103547"/>
                <a:gd name="connsiteY8" fmla="*/ 1098936 h 1206155"/>
                <a:gd name="connsiteX0" fmla="*/ 697411 w 1103547"/>
                <a:gd name="connsiteY0" fmla="*/ 1098936 h 1206155"/>
                <a:gd name="connsiteX1" fmla="*/ 193323 w 1103547"/>
                <a:gd name="connsiteY1" fmla="*/ 705799 h 1206155"/>
                <a:gd name="connsiteX2" fmla="*/ 11393 w 1103547"/>
                <a:gd name="connsiteY2" fmla="*/ 323663 h 1206155"/>
                <a:gd name="connsiteX3" fmla="*/ 200616 w 1103547"/>
                <a:gd name="connsiteY3" fmla="*/ 116552 h 1206155"/>
                <a:gd name="connsiteX4" fmla="*/ 58272 w 1103547"/>
                <a:gd name="connsiteY4" fmla="*/ 11710 h 1206155"/>
                <a:gd name="connsiteX5" fmla="*/ 871134 w 1103547"/>
                <a:gd name="connsiteY5" fmla="*/ 72174 h 1206155"/>
                <a:gd name="connsiteX6" fmla="*/ 1042404 w 1103547"/>
                <a:gd name="connsiteY6" fmla="*/ 863599 h 1206155"/>
                <a:gd name="connsiteX7" fmla="*/ 1058276 w 1103547"/>
                <a:gd name="connsiteY7" fmla="*/ 1206155 h 1206155"/>
                <a:gd name="connsiteX8" fmla="*/ 697411 w 1103547"/>
                <a:gd name="connsiteY8" fmla="*/ 1098936 h 1206155"/>
                <a:gd name="connsiteX0" fmla="*/ 697411 w 1103547"/>
                <a:gd name="connsiteY0" fmla="*/ 1098936 h 1206155"/>
                <a:gd name="connsiteX1" fmla="*/ 193323 w 1103547"/>
                <a:gd name="connsiteY1" fmla="*/ 705799 h 1206155"/>
                <a:gd name="connsiteX2" fmla="*/ 11393 w 1103547"/>
                <a:gd name="connsiteY2" fmla="*/ 323663 h 1206155"/>
                <a:gd name="connsiteX3" fmla="*/ 200616 w 1103547"/>
                <a:gd name="connsiteY3" fmla="*/ 116552 h 1206155"/>
                <a:gd name="connsiteX4" fmla="*/ 58272 w 1103547"/>
                <a:gd name="connsiteY4" fmla="*/ 11710 h 1206155"/>
                <a:gd name="connsiteX5" fmla="*/ 871134 w 1103547"/>
                <a:gd name="connsiteY5" fmla="*/ 72174 h 1206155"/>
                <a:gd name="connsiteX6" fmla="*/ 1042404 w 1103547"/>
                <a:gd name="connsiteY6" fmla="*/ 863599 h 1206155"/>
                <a:gd name="connsiteX7" fmla="*/ 1058276 w 1103547"/>
                <a:gd name="connsiteY7" fmla="*/ 1206155 h 1206155"/>
                <a:gd name="connsiteX8" fmla="*/ 697411 w 1103547"/>
                <a:gd name="connsiteY8" fmla="*/ 1098936 h 1206155"/>
                <a:gd name="connsiteX0" fmla="*/ 697411 w 1103547"/>
                <a:gd name="connsiteY0" fmla="*/ 1098936 h 1206155"/>
                <a:gd name="connsiteX1" fmla="*/ 193323 w 1103547"/>
                <a:gd name="connsiteY1" fmla="*/ 705799 h 1206155"/>
                <a:gd name="connsiteX2" fmla="*/ 11393 w 1103547"/>
                <a:gd name="connsiteY2" fmla="*/ 323663 h 1206155"/>
                <a:gd name="connsiteX3" fmla="*/ 200616 w 1103547"/>
                <a:gd name="connsiteY3" fmla="*/ 116552 h 1206155"/>
                <a:gd name="connsiteX4" fmla="*/ 58272 w 1103547"/>
                <a:gd name="connsiteY4" fmla="*/ 11710 h 1206155"/>
                <a:gd name="connsiteX5" fmla="*/ 871134 w 1103547"/>
                <a:gd name="connsiteY5" fmla="*/ 72174 h 1206155"/>
                <a:gd name="connsiteX6" fmla="*/ 1042404 w 1103547"/>
                <a:gd name="connsiteY6" fmla="*/ 863599 h 1206155"/>
                <a:gd name="connsiteX7" fmla="*/ 1058276 w 1103547"/>
                <a:gd name="connsiteY7" fmla="*/ 1206155 h 1206155"/>
                <a:gd name="connsiteX8" fmla="*/ 697411 w 1103547"/>
                <a:gd name="connsiteY8" fmla="*/ 1098936 h 120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3547" h="1206155">
                  <a:moveTo>
                    <a:pt x="697411" y="1098936"/>
                  </a:moveTo>
                  <a:cubicBezTo>
                    <a:pt x="466587" y="1117807"/>
                    <a:pt x="268233" y="804575"/>
                    <a:pt x="193323" y="705799"/>
                  </a:cubicBezTo>
                  <a:cubicBezTo>
                    <a:pt x="-53531" y="445061"/>
                    <a:pt x="3110" y="407221"/>
                    <a:pt x="11393" y="323663"/>
                  </a:cubicBezTo>
                  <a:cubicBezTo>
                    <a:pt x="27305" y="247841"/>
                    <a:pt x="119286" y="144640"/>
                    <a:pt x="200616" y="116552"/>
                  </a:cubicBezTo>
                  <a:cubicBezTo>
                    <a:pt x="144941" y="89941"/>
                    <a:pt x="43430" y="53951"/>
                    <a:pt x="58272" y="11710"/>
                  </a:cubicBezTo>
                  <a:cubicBezTo>
                    <a:pt x="90645" y="-33784"/>
                    <a:pt x="599004" y="67650"/>
                    <a:pt x="871134" y="72174"/>
                  </a:cubicBezTo>
                  <a:cubicBezTo>
                    <a:pt x="919336" y="285871"/>
                    <a:pt x="1038220" y="752794"/>
                    <a:pt x="1042404" y="863599"/>
                  </a:cubicBezTo>
                  <a:cubicBezTo>
                    <a:pt x="1026748" y="956214"/>
                    <a:pt x="1175253" y="1186453"/>
                    <a:pt x="1058276" y="1206155"/>
                  </a:cubicBezTo>
                  <a:cubicBezTo>
                    <a:pt x="912131" y="1174583"/>
                    <a:pt x="892918" y="1208661"/>
                    <a:pt x="697411" y="1098936"/>
                  </a:cubicBez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2F05F9F-3E86-4B31-95B7-EC4E241D7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4688" y="3666007"/>
              <a:ext cx="2909580" cy="2425177"/>
            </a:xfrm>
            <a:prstGeom prst="rect">
              <a:avLst/>
            </a:prstGeom>
          </p:spPr>
        </p:pic>
      </p:grpSp>
      <p:sp>
        <p:nvSpPr>
          <p:cNvPr id="174" name="Rectangle 173">
            <a:extLst>
              <a:ext uri="{FF2B5EF4-FFF2-40B4-BE49-F238E27FC236}">
                <a16:creationId xmlns:a16="http://schemas.microsoft.com/office/drawing/2014/main" id="{A731486D-4F7F-4DF9-BA43-88CD5E94156F}"/>
              </a:ext>
            </a:extLst>
          </p:cNvPr>
          <p:cNvSpPr/>
          <p:nvPr/>
        </p:nvSpPr>
        <p:spPr>
          <a:xfrm rot="20637105">
            <a:off x="3469751" y="3900556"/>
            <a:ext cx="292429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Now you’re ready for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your beach holiday!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D71FF1-93AD-4965-8F24-C41F18806A7D}"/>
              </a:ext>
            </a:extLst>
          </p:cNvPr>
          <p:cNvGrpSpPr/>
          <p:nvPr/>
        </p:nvGrpSpPr>
        <p:grpSpPr>
          <a:xfrm>
            <a:off x="6791377" y="2144977"/>
            <a:ext cx="2139473" cy="2141115"/>
            <a:chOff x="9677481" y="405864"/>
            <a:chExt cx="2139473" cy="214111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16D575D-D32D-4043-8978-DF6D8BD53536}"/>
                </a:ext>
              </a:extLst>
            </p:cNvPr>
            <p:cNvSpPr/>
            <p:nvPr/>
          </p:nvSpPr>
          <p:spPr>
            <a:xfrm>
              <a:off x="9677482" y="407507"/>
              <a:ext cx="2139472" cy="213947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9646319-FF3F-4628-9EA3-90C9CED20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1" t="-2717" r="1495" b="3803"/>
            <a:stretch/>
          </p:blipFill>
          <p:spPr>
            <a:xfrm>
              <a:off x="9677481" y="405864"/>
              <a:ext cx="2139472" cy="213947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</p:pic>
      </p:grpSp>
      <p:sp>
        <p:nvSpPr>
          <p:cNvPr id="7" name="Rectangle 6"/>
          <p:cNvSpPr/>
          <p:nvPr/>
        </p:nvSpPr>
        <p:spPr>
          <a:xfrm>
            <a:off x="2279650" y="1282185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Rhys is choosing which summer holiday activities to do at holiday camp. Which analogue clock shows the time that the holiday activity starts?</a:t>
            </a:r>
          </a:p>
        </p:txBody>
      </p:sp>
      <p:sp>
        <p:nvSpPr>
          <p:cNvPr id="8" name="Rectangle 7"/>
          <p:cNvSpPr/>
          <p:nvPr/>
        </p:nvSpPr>
        <p:spPr>
          <a:xfrm>
            <a:off x="4157169" y="697113"/>
            <a:ext cx="390972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Telling the Time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F6DD7B52-4E79-4C95-AC83-412F492A71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200" y="6120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CA924DB-388A-4162-9D73-5E059B5E4B30}"/>
              </a:ext>
            </a:extLst>
          </p:cNvPr>
          <p:cNvSpPr/>
          <p:nvPr/>
        </p:nvSpPr>
        <p:spPr>
          <a:xfrm>
            <a:off x="3788588" y="2861661"/>
            <a:ext cx="2924290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Sandcastle building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competition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7:25 p.m.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736A935-4DC5-480E-BB1A-94D85694E8E9}"/>
              </a:ext>
            </a:extLst>
          </p:cNvPr>
          <p:cNvGrpSpPr/>
          <p:nvPr/>
        </p:nvGrpSpPr>
        <p:grpSpPr>
          <a:xfrm>
            <a:off x="2676475" y="3809585"/>
            <a:ext cx="2090701" cy="2173448"/>
            <a:chOff x="1152474" y="3809585"/>
            <a:chExt cx="2090701" cy="2173448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39FAD57-F379-4CB5-8D53-2B65A3EB0D99}"/>
                </a:ext>
              </a:extLst>
            </p:cNvPr>
            <p:cNvSpPr/>
            <p:nvPr/>
          </p:nvSpPr>
          <p:spPr>
            <a:xfrm>
              <a:off x="1211542" y="4010469"/>
              <a:ext cx="1972564" cy="1972564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8C35D1-E365-4CD9-89DF-0CFB7434B5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1152474" y="3809585"/>
              <a:ext cx="2090701" cy="2085747"/>
            </a:xfrm>
            <a:prstGeom prst="rect">
              <a:avLst/>
            </a:prstGeom>
            <a:effectLst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AC767A8-EE1C-44F2-983E-761B5CEEB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2" r="11995" b="19183"/>
            <a:stretch/>
          </p:blipFill>
          <p:spPr>
            <a:xfrm rot="3612906">
              <a:off x="2166810" y="3956425"/>
              <a:ext cx="78950" cy="180833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1D28C11-C85F-402F-9E01-127E86DBF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95" t="14093" r="6895" b="33036"/>
            <a:stretch/>
          </p:blipFill>
          <p:spPr>
            <a:xfrm rot="16833391">
              <a:off x="2165206" y="4270040"/>
              <a:ext cx="92318" cy="118602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F783F8C-7D8D-4BD2-887D-86D7AF173E24}"/>
              </a:ext>
            </a:extLst>
          </p:cNvPr>
          <p:cNvGrpSpPr/>
          <p:nvPr/>
        </p:nvGrpSpPr>
        <p:grpSpPr>
          <a:xfrm>
            <a:off x="7424825" y="3809585"/>
            <a:ext cx="2090701" cy="2173448"/>
            <a:chOff x="5900824" y="3809585"/>
            <a:chExt cx="2090701" cy="217344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A0FD12A-7C8F-4BE1-A5EC-92EB78910F8F}"/>
                </a:ext>
              </a:extLst>
            </p:cNvPr>
            <p:cNvSpPr/>
            <p:nvPr/>
          </p:nvSpPr>
          <p:spPr>
            <a:xfrm>
              <a:off x="5959892" y="4010469"/>
              <a:ext cx="1972564" cy="1972564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9B85382-507C-4917-AC9E-C64F83336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5900824" y="3809585"/>
              <a:ext cx="2090701" cy="2085747"/>
            </a:xfrm>
            <a:prstGeom prst="rect">
              <a:avLst/>
            </a:prstGeom>
            <a:effectLst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729D4C7-222E-4EBA-ACF2-A088E0D9E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2" r="11995" b="19183"/>
            <a:stretch/>
          </p:blipFill>
          <p:spPr>
            <a:xfrm rot="14406723">
              <a:off x="6915160" y="3956425"/>
              <a:ext cx="78950" cy="180833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1D2353D-DD4E-44C1-890F-8C47CB3BC7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95" t="14093" r="6895" b="33036"/>
            <a:stretch/>
          </p:blipFill>
          <p:spPr>
            <a:xfrm rot="15450970">
              <a:off x="6913556" y="4270040"/>
              <a:ext cx="92318" cy="1186020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1D51320-824E-4A0F-967C-4E0FAC0BBB19}"/>
              </a:ext>
            </a:extLst>
          </p:cNvPr>
          <p:cNvGrpSpPr/>
          <p:nvPr/>
        </p:nvGrpSpPr>
        <p:grpSpPr>
          <a:xfrm>
            <a:off x="5170860" y="4489142"/>
            <a:ext cx="1850278" cy="814337"/>
            <a:chOff x="5308576" y="4428629"/>
            <a:chExt cx="1850278" cy="814337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E2B9A28A-728C-4481-8A91-C46A7686C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826546" y="3910659"/>
              <a:ext cx="814337" cy="1850278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EB35DFF-2F82-4F4C-8E92-A3413362339A}"/>
                </a:ext>
              </a:extLst>
            </p:cNvPr>
            <p:cNvSpPr/>
            <p:nvPr/>
          </p:nvSpPr>
          <p:spPr>
            <a:xfrm>
              <a:off x="5687739" y="4615967"/>
              <a:ext cx="780663" cy="4308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rPr>
                <a:t>Next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DD36069-F2C5-4713-AA9B-901A69F0DB5B}"/>
              </a:ext>
            </a:extLst>
          </p:cNvPr>
          <p:cNvGrpSpPr/>
          <p:nvPr/>
        </p:nvGrpSpPr>
        <p:grpSpPr>
          <a:xfrm>
            <a:off x="5050650" y="3809585"/>
            <a:ext cx="2090701" cy="2173448"/>
            <a:chOff x="3526649" y="3809585"/>
            <a:chExt cx="2090701" cy="217344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77F0C0E-25EA-4A49-BB88-162C221FA92C}"/>
                </a:ext>
              </a:extLst>
            </p:cNvPr>
            <p:cNvSpPr/>
            <p:nvPr/>
          </p:nvSpPr>
          <p:spPr>
            <a:xfrm>
              <a:off x="3585717" y="4010469"/>
              <a:ext cx="1972564" cy="1972564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BF032F2-799F-4D6B-9CE3-1539FD225B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3526649" y="3809585"/>
              <a:ext cx="2090701" cy="2085747"/>
            </a:xfrm>
            <a:prstGeom prst="rect">
              <a:avLst/>
            </a:prstGeom>
            <a:effectLst/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25B5C1C-D260-4CA8-82BB-0E092A1F52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2" r="11995" b="19183"/>
            <a:stretch/>
          </p:blipFill>
          <p:spPr>
            <a:xfrm rot="8992023">
              <a:off x="4540985" y="3956425"/>
              <a:ext cx="78950" cy="180833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5CD433D-2FB3-41FE-BF37-3485F6443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95" t="14093" r="6895" b="33036"/>
            <a:stretch/>
          </p:blipFill>
          <p:spPr>
            <a:xfrm rot="13434197">
              <a:off x="4539381" y="4270040"/>
              <a:ext cx="92318" cy="1186020"/>
            </a:xfrm>
            <a:prstGeom prst="rect">
              <a:avLst/>
            </a:prstGeom>
          </p:spPr>
        </p:pic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F5BD5651-978D-446F-BDEE-D10866239AF9}"/>
              </a:ext>
            </a:extLst>
          </p:cNvPr>
          <p:cNvSpPr/>
          <p:nvPr/>
        </p:nvSpPr>
        <p:spPr>
          <a:xfrm>
            <a:off x="3788588" y="2861661"/>
            <a:ext cx="2924290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Kite flying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on the beach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8:40 a.m.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F3059F-3AAA-4BAD-93B7-0B12A98B3785}"/>
              </a:ext>
            </a:extLst>
          </p:cNvPr>
          <p:cNvGrpSpPr/>
          <p:nvPr/>
        </p:nvGrpSpPr>
        <p:grpSpPr>
          <a:xfrm>
            <a:off x="6791377" y="2144976"/>
            <a:ext cx="2139473" cy="2146490"/>
            <a:chOff x="9577523" y="3093166"/>
            <a:chExt cx="2139473" cy="2146490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C0DFF84-3372-4E9A-91A4-F16A8B778C1D}"/>
                </a:ext>
              </a:extLst>
            </p:cNvPr>
            <p:cNvSpPr/>
            <p:nvPr/>
          </p:nvSpPr>
          <p:spPr>
            <a:xfrm>
              <a:off x="9577524" y="3100184"/>
              <a:ext cx="2139472" cy="213947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B62204C1-1CA4-4F99-8413-55C4674D8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11" t="-11804" r="-3784" b="4229"/>
            <a:stretch/>
          </p:blipFill>
          <p:spPr>
            <a:xfrm>
              <a:off x="9577523" y="3093166"/>
              <a:ext cx="2139472" cy="214649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B786257-E6F5-483F-ABE4-0F62A4016EF2}"/>
              </a:ext>
            </a:extLst>
          </p:cNvPr>
          <p:cNvGrpSpPr/>
          <p:nvPr/>
        </p:nvGrpSpPr>
        <p:grpSpPr>
          <a:xfrm>
            <a:off x="6791376" y="2144976"/>
            <a:ext cx="2144794" cy="2140732"/>
            <a:chOff x="5998660" y="2174615"/>
            <a:chExt cx="2144794" cy="2140732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FED4D17-54A2-4A10-8A97-4A8D099DD2BA}"/>
                </a:ext>
              </a:extLst>
            </p:cNvPr>
            <p:cNvSpPr/>
            <p:nvPr/>
          </p:nvSpPr>
          <p:spPr>
            <a:xfrm>
              <a:off x="6003982" y="2175875"/>
              <a:ext cx="2139472" cy="213947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9F818033-E06A-4662-BA0A-ECC2855A5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9" t="6146" r="-3607" b="45543"/>
            <a:stretch/>
          </p:blipFill>
          <p:spPr>
            <a:xfrm>
              <a:off x="5998660" y="2174615"/>
              <a:ext cx="2144793" cy="2139473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0D33DF9-06CF-4D29-91E4-A64BA01A1E29}"/>
              </a:ext>
            </a:extLst>
          </p:cNvPr>
          <p:cNvGrpSpPr/>
          <p:nvPr/>
        </p:nvGrpSpPr>
        <p:grpSpPr>
          <a:xfrm>
            <a:off x="6791376" y="2144976"/>
            <a:ext cx="2139472" cy="2139472"/>
            <a:chOff x="10242945" y="5889674"/>
            <a:chExt cx="2139472" cy="2139472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83B207A-127D-4C5C-A824-DBB1E93FD2AE}"/>
                </a:ext>
              </a:extLst>
            </p:cNvPr>
            <p:cNvSpPr/>
            <p:nvPr/>
          </p:nvSpPr>
          <p:spPr>
            <a:xfrm>
              <a:off x="10242945" y="5889674"/>
              <a:ext cx="2139472" cy="213947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5ADE9D0B-AFBA-43EE-B21C-3E5948CFF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74" t="-13797" r="-1985" b="45835"/>
            <a:stretch/>
          </p:blipFill>
          <p:spPr>
            <a:xfrm>
              <a:off x="10242945" y="5889674"/>
              <a:ext cx="2139472" cy="213947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EDFAAB3-641C-4F83-8D39-4832A47CD9AC}"/>
              </a:ext>
            </a:extLst>
          </p:cNvPr>
          <p:cNvGrpSpPr/>
          <p:nvPr/>
        </p:nvGrpSpPr>
        <p:grpSpPr>
          <a:xfrm>
            <a:off x="6791377" y="2144977"/>
            <a:ext cx="2139473" cy="2139473"/>
            <a:chOff x="10350143" y="4738020"/>
            <a:chExt cx="2139473" cy="2139473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4A5DE61B-0D45-42A7-BE3C-AE74F8A8CA9D}"/>
                </a:ext>
              </a:extLst>
            </p:cNvPr>
            <p:cNvSpPr/>
            <p:nvPr/>
          </p:nvSpPr>
          <p:spPr>
            <a:xfrm>
              <a:off x="10350144" y="4738021"/>
              <a:ext cx="2139472" cy="213947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FB20FDD-A382-410E-9507-BF35154B0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27" t="-2617" r="-12984" b="2530"/>
            <a:stretch/>
          </p:blipFill>
          <p:spPr>
            <a:xfrm>
              <a:off x="10350143" y="4738020"/>
              <a:ext cx="2139472" cy="213947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670D5A4-4FA2-4673-BE0E-D66E6A2E49BE}"/>
              </a:ext>
            </a:extLst>
          </p:cNvPr>
          <p:cNvGrpSpPr/>
          <p:nvPr/>
        </p:nvGrpSpPr>
        <p:grpSpPr>
          <a:xfrm>
            <a:off x="6791377" y="2144976"/>
            <a:ext cx="2139473" cy="2140732"/>
            <a:chOff x="6003981" y="2174615"/>
            <a:chExt cx="2139473" cy="2140732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3050AD1-DE75-4245-9D15-10FC2CA7CA74}"/>
                </a:ext>
              </a:extLst>
            </p:cNvPr>
            <p:cNvSpPr/>
            <p:nvPr/>
          </p:nvSpPr>
          <p:spPr>
            <a:xfrm>
              <a:off x="6003982" y="2175875"/>
              <a:ext cx="2139472" cy="213947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21B0D94-00EC-4FD7-A0CC-A62A900D4A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" t="5273" r="9000" b="47648"/>
            <a:stretch/>
          </p:blipFill>
          <p:spPr>
            <a:xfrm>
              <a:off x="6003981" y="2174615"/>
              <a:ext cx="2139473" cy="213947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B4A24FC-7ED8-451A-A251-19A492BCB81A}"/>
              </a:ext>
            </a:extLst>
          </p:cNvPr>
          <p:cNvGrpSpPr/>
          <p:nvPr/>
        </p:nvGrpSpPr>
        <p:grpSpPr>
          <a:xfrm>
            <a:off x="2676475" y="3809585"/>
            <a:ext cx="2090701" cy="2173448"/>
            <a:chOff x="1152474" y="3809585"/>
            <a:chExt cx="2090701" cy="2173448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A3AA75F-83D4-41B2-8DAA-97C6203DEB27}"/>
                </a:ext>
              </a:extLst>
            </p:cNvPr>
            <p:cNvSpPr/>
            <p:nvPr/>
          </p:nvSpPr>
          <p:spPr>
            <a:xfrm>
              <a:off x="1211542" y="4010469"/>
              <a:ext cx="1972564" cy="1972564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46AB73E-D666-4A4D-9257-78CF4EABDA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1152474" y="3809585"/>
              <a:ext cx="2090701" cy="2085747"/>
            </a:xfrm>
            <a:prstGeom prst="rect">
              <a:avLst/>
            </a:prstGeom>
            <a:effectLst/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4E17CE7-3B24-47FB-9521-063715686D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2" r="11995" b="19183"/>
            <a:stretch/>
          </p:blipFill>
          <p:spPr>
            <a:xfrm rot="19795223">
              <a:off x="2166810" y="3956425"/>
              <a:ext cx="78950" cy="1808332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AAA1387F-8FCF-4169-ADE3-E1D738F48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95" t="14093" r="6895" b="33036"/>
            <a:stretch/>
          </p:blipFill>
          <p:spPr>
            <a:xfrm rot="12440488">
              <a:off x="2165206" y="4270040"/>
              <a:ext cx="92318" cy="1186020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C315341-1964-4040-BB7F-F054B2969C7E}"/>
              </a:ext>
            </a:extLst>
          </p:cNvPr>
          <p:cNvGrpSpPr/>
          <p:nvPr/>
        </p:nvGrpSpPr>
        <p:grpSpPr>
          <a:xfrm flipH="1">
            <a:off x="7545035" y="4489142"/>
            <a:ext cx="1850278" cy="814337"/>
            <a:chOff x="5308576" y="4428629"/>
            <a:chExt cx="1850278" cy="814337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7B09FA2D-A404-47F2-AEEA-FC1D5D0B1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826546" y="3910659"/>
              <a:ext cx="814337" cy="1850278"/>
            </a:xfrm>
            <a:prstGeom prst="rect">
              <a:avLst/>
            </a:prstGeom>
          </p:spPr>
        </p:pic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A648D6E-F254-49A8-B202-FC6DF10F67B3}"/>
                </a:ext>
              </a:extLst>
            </p:cNvPr>
            <p:cNvSpPr/>
            <p:nvPr/>
          </p:nvSpPr>
          <p:spPr>
            <a:xfrm>
              <a:off x="5687738" y="4615967"/>
              <a:ext cx="780663" cy="4308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rPr>
                <a:t>Next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9276204-2B65-467A-9165-4107F72A38C8}"/>
              </a:ext>
            </a:extLst>
          </p:cNvPr>
          <p:cNvGrpSpPr/>
          <p:nvPr/>
        </p:nvGrpSpPr>
        <p:grpSpPr>
          <a:xfrm>
            <a:off x="7424825" y="3809585"/>
            <a:ext cx="2090701" cy="2173448"/>
            <a:chOff x="5900824" y="3809585"/>
            <a:chExt cx="2090701" cy="2173448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0D8A76D-A904-40B0-ACF2-9357B0515CC8}"/>
                </a:ext>
              </a:extLst>
            </p:cNvPr>
            <p:cNvSpPr/>
            <p:nvPr/>
          </p:nvSpPr>
          <p:spPr>
            <a:xfrm>
              <a:off x="5959892" y="4010469"/>
              <a:ext cx="1972564" cy="1972564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E9A9948-0012-4058-9F24-FA9FA920E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5900824" y="3809585"/>
              <a:ext cx="2090701" cy="2085747"/>
            </a:xfrm>
            <a:prstGeom prst="rect">
              <a:avLst/>
            </a:prstGeom>
            <a:effectLst/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A1A7BE7-EF76-4E19-A58D-6252CE909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2" r="11995" b="19183"/>
            <a:stretch/>
          </p:blipFill>
          <p:spPr>
            <a:xfrm rot="14406723">
              <a:off x="6915160" y="3956425"/>
              <a:ext cx="78950" cy="1808332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106A1A0-1D27-491E-88E0-AF69A5A35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95" t="14093" r="6895" b="33036"/>
            <a:stretch/>
          </p:blipFill>
          <p:spPr>
            <a:xfrm rot="15450970">
              <a:off x="6913556" y="4270040"/>
              <a:ext cx="92318" cy="1186020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723D639-E5C7-4E7F-90E5-DD63B8D20611}"/>
              </a:ext>
            </a:extLst>
          </p:cNvPr>
          <p:cNvGrpSpPr/>
          <p:nvPr/>
        </p:nvGrpSpPr>
        <p:grpSpPr>
          <a:xfrm>
            <a:off x="5050650" y="3809585"/>
            <a:ext cx="2090701" cy="2173448"/>
            <a:chOff x="3526649" y="3809585"/>
            <a:chExt cx="2090701" cy="2173448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6730D43-BB8D-4ADE-B514-CD7C8EA1B9C1}"/>
                </a:ext>
              </a:extLst>
            </p:cNvPr>
            <p:cNvSpPr/>
            <p:nvPr/>
          </p:nvSpPr>
          <p:spPr>
            <a:xfrm>
              <a:off x="3585717" y="4010469"/>
              <a:ext cx="1972564" cy="1972564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215E5D24-64F0-48A1-AECC-A7FC1F192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3526649" y="3809585"/>
              <a:ext cx="2090701" cy="2085747"/>
            </a:xfrm>
            <a:prstGeom prst="rect">
              <a:avLst/>
            </a:prstGeom>
            <a:effectLst/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531BDBD6-5020-4AAC-A635-67B8E9339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2" r="11995" b="19183"/>
            <a:stretch/>
          </p:blipFill>
          <p:spPr>
            <a:xfrm rot="8992023">
              <a:off x="4540985" y="3956425"/>
              <a:ext cx="78950" cy="1808332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192107E0-BAE7-442D-9853-B53751B82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95" t="14093" r="6895" b="33036"/>
            <a:stretch/>
          </p:blipFill>
          <p:spPr>
            <a:xfrm rot="13434197">
              <a:off x="4539381" y="4270040"/>
              <a:ext cx="92318" cy="1186020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AD1CD76-AE07-4F70-87E5-FD8BC152CD1D}"/>
              </a:ext>
            </a:extLst>
          </p:cNvPr>
          <p:cNvGrpSpPr/>
          <p:nvPr/>
        </p:nvGrpSpPr>
        <p:grpSpPr>
          <a:xfrm>
            <a:off x="2676475" y="3809585"/>
            <a:ext cx="2090701" cy="2173448"/>
            <a:chOff x="1152474" y="3809585"/>
            <a:chExt cx="2090701" cy="2173448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CE13DAD-1DC5-45EA-88A9-46C9CF40AFB3}"/>
                </a:ext>
              </a:extLst>
            </p:cNvPr>
            <p:cNvSpPr/>
            <p:nvPr/>
          </p:nvSpPr>
          <p:spPr>
            <a:xfrm>
              <a:off x="1211542" y="4010469"/>
              <a:ext cx="1972564" cy="1972564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4F6DC69-3588-4749-8331-B6704DEAF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1152474" y="3809585"/>
              <a:ext cx="2090701" cy="2085747"/>
            </a:xfrm>
            <a:prstGeom prst="rect">
              <a:avLst/>
            </a:prstGeom>
            <a:effectLst/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B5E780E1-6FA9-40B3-9756-AF71AD31D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2" r="11995" b="19183"/>
            <a:stretch/>
          </p:blipFill>
          <p:spPr>
            <a:xfrm rot="19795223">
              <a:off x="2166810" y="3956425"/>
              <a:ext cx="78950" cy="1808332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32D169D2-9314-4CCD-B709-B38EEC5209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95" t="14093" r="6895" b="33036"/>
            <a:stretch/>
          </p:blipFill>
          <p:spPr>
            <a:xfrm rot="12440488">
              <a:off x="2165206" y="4270040"/>
              <a:ext cx="92318" cy="1186020"/>
            </a:xfrm>
            <a:prstGeom prst="rect">
              <a:avLst/>
            </a:prstGeom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771AF46-5B20-4A94-B0E2-095F4A506A26}"/>
              </a:ext>
            </a:extLst>
          </p:cNvPr>
          <p:cNvGrpSpPr/>
          <p:nvPr/>
        </p:nvGrpSpPr>
        <p:grpSpPr>
          <a:xfrm flipH="1">
            <a:off x="7545035" y="4489142"/>
            <a:ext cx="1850278" cy="814337"/>
            <a:chOff x="5308576" y="4428629"/>
            <a:chExt cx="1850278" cy="814337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CC40C90B-DB25-418A-BC5F-567A5907E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826546" y="3910659"/>
              <a:ext cx="814337" cy="1850278"/>
            </a:xfrm>
            <a:prstGeom prst="rect">
              <a:avLst/>
            </a:prstGeom>
          </p:spPr>
        </p:pic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5388ED32-C5E5-4729-AC4A-830CCEF059B6}"/>
                </a:ext>
              </a:extLst>
            </p:cNvPr>
            <p:cNvSpPr/>
            <p:nvPr/>
          </p:nvSpPr>
          <p:spPr>
            <a:xfrm>
              <a:off x="5687738" y="4615967"/>
              <a:ext cx="780663" cy="4308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rPr>
                <a:t>Next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C783EF2D-1C9B-4ECF-9BA4-8A5F34298C6C}"/>
              </a:ext>
            </a:extLst>
          </p:cNvPr>
          <p:cNvGrpSpPr/>
          <p:nvPr/>
        </p:nvGrpSpPr>
        <p:grpSpPr>
          <a:xfrm>
            <a:off x="7424825" y="3809585"/>
            <a:ext cx="2090701" cy="2173448"/>
            <a:chOff x="5900824" y="3809585"/>
            <a:chExt cx="2090701" cy="2173448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3C83C36C-67C4-4FDA-B0FF-5A820F3AF1B8}"/>
                </a:ext>
              </a:extLst>
            </p:cNvPr>
            <p:cNvSpPr/>
            <p:nvPr/>
          </p:nvSpPr>
          <p:spPr>
            <a:xfrm>
              <a:off x="5959892" y="4010469"/>
              <a:ext cx="1972564" cy="1972564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98D2A830-A0C4-4159-9208-384B14DC9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5900824" y="3809585"/>
              <a:ext cx="2090701" cy="2085747"/>
            </a:xfrm>
            <a:prstGeom prst="rect">
              <a:avLst/>
            </a:prstGeom>
            <a:effectLst/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C0542F01-1198-4642-B1B0-B935B0D8C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2" r="11995" b="19183"/>
            <a:stretch/>
          </p:blipFill>
          <p:spPr>
            <a:xfrm rot="3605186">
              <a:off x="6915160" y="3956425"/>
              <a:ext cx="78950" cy="1808332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71A5DFA2-9B3E-4C33-9488-08275D2C67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95" t="14093" r="6895" b="33036"/>
            <a:stretch/>
          </p:blipFill>
          <p:spPr>
            <a:xfrm rot="16700873">
              <a:off x="6913556" y="4270040"/>
              <a:ext cx="92318" cy="1186020"/>
            </a:xfrm>
            <a:prstGeom prst="rect">
              <a:avLst/>
            </a:prstGeom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536E852-6421-4210-8F18-2E31E0C99DDD}"/>
              </a:ext>
            </a:extLst>
          </p:cNvPr>
          <p:cNvGrpSpPr/>
          <p:nvPr/>
        </p:nvGrpSpPr>
        <p:grpSpPr>
          <a:xfrm>
            <a:off x="5050650" y="3809585"/>
            <a:ext cx="2090701" cy="2173448"/>
            <a:chOff x="3526649" y="3809585"/>
            <a:chExt cx="2090701" cy="2173448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AF1E37A7-6DCC-4F10-AFA7-5E559AC69754}"/>
                </a:ext>
              </a:extLst>
            </p:cNvPr>
            <p:cNvSpPr/>
            <p:nvPr/>
          </p:nvSpPr>
          <p:spPr>
            <a:xfrm>
              <a:off x="3585717" y="4010469"/>
              <a:ext cx="1972564" cy="1972564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395262FC-D0FB-46E4-B9D8-F5F5453411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3526649" y="3809585"/>
              <a:ext cx="2090701" cy="2085747"/>
            </a:xfrm>
            <a:prstGeom prst="rect">
              <a:avLst/>
            </a:prstGeom>
            <a:effectLst/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C715F67D-7DEA-44D5-96AD-A08833572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2" r="11995" b="19183"/>
            <a:stretch/>
          </p:blipFill>
          <p:spPr>
            <a:xfrm rot="5400000">
              <a:off x="4540985" y="3956425"/>
              <a:ext cx="78950" cy="1808332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7B21AB35-7C1C-4300-A441-D184AFFDC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95" t="14093" r="6895" b="33036"/>
            <a:stretch/>
          </p:blipFill>
          <p:spPr>
            <a:xfrm rot="20488953">
              <a:off x="4539381" y="4270040"/>
              <a:ext cx="92318" cy="1186020"/>
            </a:xfrm>
            <a:prstGeom prst="rect">
              <a:avLst/>
            </a:prstGeom>
          </p:spPr>
        </p:pic>
      </p:grpSp>
      <p:sp>
        <p:nvSpPr>
          <p:cNvPr id="119" name="Rectangle 118">
            <a:extLst>
              <a:ext uri="{FF2B5EF4-FFF2-40B4-BE49-F238E27FC236}">
                <a16:creationId xmlns:a16="http://schemas.microsoft.com/office/drawing/2014/main" id="{5B884926-C8CC-4ECF-A437-11FA68019E71}"/>
              </a:ext>
            </a:extLst>
          </p:cNvPr>
          <p:cNvSpPr/>
          <p:nvPr/>
        </p:nvSpPr>
        <p:spPr>
          <a:xfrm>
            <a:off x="3788588" y="2861660"/>
            <a:ext cx="292429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Beach volleyball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9:10 a.m.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4B268180-9E9A-4EEB-A17E-1C66D764FC14}"/>
              </a:ext>
            </a:extLst>
          </p:cNvPr>
          <p:cNvSpPr/>
          <p:nvPr/>
        </p:nvSpPr>
        <p:spPr>
          <a:xfrm>
            <a:off x="3788588" y="2861660"/>
            <a:ext cx="292429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Beach barbecue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18:55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372C0FEC-26BB-4ED6-ADF4-B00CDD2653F6}"/>
              </a:ext>
            </a:extLst>
          </p:cNvPr>
          <p:cNvSpPr/>
          <p:nvPr/>
        </p:nvSpPr>
        <p:spPr>
          <a:xfrm>
            <a:off x="3788588" y="2861660"/>
            <a:ext cx="292429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Rock pool treasure hunt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13:15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B13DAAE8-4A3D-49A7-BE4B-F74B1125B793}"/>
              </a:ext>
            </a:extLst>
          </p:cNvPr>
          <p:cNvSpPr/>
          <p:nvPr/>
        </p:nvSpPr>
        <p:spPr>
          <a:xfrm>
            <a:off x="3788588" y="2861660"/>
            <a:ext cx="292429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Beach disco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17:05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1217AB7-B744-4DE7-A346-B6D03F212C08}"/>
              </a:ext>
            </a:extLst>
          </p:cNvPr>
          <p:cNvGrpSpPr/>
          <p:nvPr/>
        </p:nvGrpSpPr>
        <p:grpSpPr>
          <a:xfrm>
            <a:off x="2796685" y="4489142"/>
            <a:ext cx="1850278" cy="814337"/>
            <a:chOff x="5308576" y="4428629"/>
            <a:chExt cx="1850278" cy="814337"/>
          </a:xfrm>
        </p:grpSpPr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DE17F420-C5F6-4ADA-911D-5500B8A39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826546" y="3910659"/>
              <a:ext cx="814337" cy="1850278"/>
            </a:xfrm>
            <a:prstGeom prst="rect">
              <a:avLst/>
            </a:prstGeom>
          </p:spPr>
        </p:pic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FFF7FA7E-2118-4E1C-8EA6-ADDC8ABF1B13}"/>
                </a:ext>
              </a:extLst>
            </p:cNvPr>
            <p:cNvSpPr/>
            <p:nvPr/>
          </p:nvSpPr>
          <p:spPr>
            <a:xfrm>
              <a:off x="5687739" y="4615967"/>
              <a:ext cx="780663" cy="4308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rPr>
                <a:t>Next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EF8E4C57-6C47-4788-918E-34240D4A9EF6}"/>
              </a:ext>
            </a:extLst>
          </p:cNvPr>
          <p:cNvGrpSpPr/>
          <p:nvPr/>
        </p:nvGrpSpPr>
        <p:grpSpPr>
          <a:xfrm>
            <a:off x="2676475" y="3809585"/>
            <a:ext cx="2090701" cy="2173448"/>
            <a:chOff x="1152474" y="3809585"/>
            <a:chExt cx="2090701" cy="2173448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2BA327E8-80C8-4981-A60C-6020E2E09F77}"/>
                </a:ext>
              </a:extLst>
            </p:cNvPr>
            <p:cNvSpPr/>
            <p:nvPr/>
          </p:nvSpPr>
          <p:spPr>
            <a:xfrm>
              <a:off x="1211542" y="4010469"/>
              <a:ext cx="1972564" cy="1972564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B285FE52-3525-4532-9454-BE99371F7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1152474" y="3809585"/>
              <a:ext cx="2090701" cy="2085747"/>
            </a:xfrm>
            <a:prstGeom prst="rect">
              <a:avLst/>
            </a:prstGeom>
            <a:effectLst/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19C246B2-A563-406A-AD11-0257F3B4C5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2" r="11995" b="19183"/>
            <a:stretch/>
          </p:blipFill>
          <p:spPr>
            <a:xfrm rot="19795223">
              <a:off x="2166810" y="3956425"/>
              <a:ext cx="78950" cy="1808332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A94B924-263B-40A9-8ABC-FDC26015F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95" t="14093" r="6895" b="33036"/>
            <a:stretch/>
          </p:blipFill>
          <p:spPr>
            <a:xfrm rot="12440488">
              <a:off x="2165206" y="4270040"/>
              <a:ext cx="92318" cy="1186020"/>
            </a:xfrm>
            <a:prstGeom prst="rect">
              <a:avLst/>
            </a:prstGeom>
          </p:spPr>
        </p:pic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BF5ED901-7F32-4CF7-BCF8-D88DA93169F7}"/>
              </a:ext>
            </a:extLst>
          </p:cNvPr>
          <p:cNvGrpSpPr/>
          <p:nvPr/>
        </p:nvGrpSpPr>
        <p:grpSpPr>
          <a:xfrm>
            <a:off x="7424825" y="3809585"/>
            <a:ext cx="2090701" cy="2173448"/>
            <a:chOff x="5900824" y="3809585"/>
            <a:chExt cx="2090701" cy="2173448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367AAF5A-E064-4395-A483-8A369F043D1B}"/>
                </a:ext>
              </a:extLst>
            </p:cNvPr>
            <p:cNvSpPr/>
            <p:nvPr/>
          </p:nvSpPr>
          <p:spPr>
            <a:xfrm>
              <a:off x="5959892" y="4010469"/>
              <a:ext cx="1972564" cy="1972564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9DDE2C21-2F8A-4E78-BDEF-9161C43DC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5900824" y="3809585"/>
              <a:ext cx="2090701" cy="2085747"/>
            </a:xfrm>
            <a:prstGeom prst="rect">
              <a:avLst/>
            </a:prstGeom>
            <a:effectLst/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75D2A166-98F7-4646-B626-88A617037E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2" r="11995" b="19183"/>
            <a:stretch/>
          </p:blipFill>
          <p:spPr>
            <a:xfrm rot="1784445">
              <a:off x="6915160" y="3956425"/>
              <a:ext cx="78950" cy="1808332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85144A2E-E3A6-40A8-B17F-E19E392A6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95" t="14093" r="6895" b="33036"/>
            <a:stretch/>
          </p:blipFill>
          <p:spPr>
            <a:xfrm rot="9161370">
              <a:off x="6913556" y="4270040"/>
              <a:ext cx="92318" cy="1186020"/>
            </a:xfrm>
            <a:prstGeom prst="rect">
              <a:avLst/>
            </a:prstGeom>
          </p:spPr>
        </p:pic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1570213C-197C-4BF9-8AFD-85C2725E7D73}"/>
              </a:ext>
            </a:extLst>
          </p:cNvPr>
          <p:cNvGrpSpPr/>
          <p:nvPr/>
        </p:nvGrpSpPr>
        <p:grpSpPr>
          <a:xfrm>
            <a:off x="5050650" y="3809585"/>
            <a:ext cx="2090701" cy="2173448"/>
            <a:chOff x="3526649" y="3809585"/>
            <a:chExt cx="2090701" cy="2173448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0CCA0994-97DE-46D7-B82D-4D7C5599306B}"/>
                </a:ext>
              </a:extLst>
            </p:cNvPr>
            <p:cNvSpPr/>
            <p:nvPr/>
          </p:nvSpPr>
          <p:spPr>
            <a:xfrm>
              <a:off x="3585717" y="4010469"/>
              <a:ext cx="1972564" cy="1972564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A4B18DCA-D21E-4955-AB71-137AB69C9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3526649" y="3809585"/>
              <a:ext cx="2090701" cy="2085747"/>
            </a:xfrm>
            <a:prstGeom prst="rect">
              <a:avLst/>
            </a:prstGeom>
            <a:effectLst/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B7BEDE09-C78E-470A-9E12-C78263404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2" r="11995" b="19183"/>
            <a:stretch/>
          </p:blipFill>
          <p:spPr>
            <a:xfrm rot="5400000">
              <a:off x="4540985" y="3956425"/>
              <a:ext cx="78950" cy="1808332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56595043-A2DA-4CD3-99CB-F95D8C7ED7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95" t="14093" r="6895" b="33036"/>
            <a:stretch/>
          </p:blipFill>
          <p:spPr>
            <a:xfrm rot="20488953">
              <a:off x="4539381" y="4270040"/>
              <a:ext cx="92318" cy="1186020"/>
            </a:xfrm>
            <a:prstGeom prst="rect">
              <a:avLst/>
            </a:prstGeom>
          </p:spPr>
        </p:pic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63E74D49-FC94-4B9B-A623-1B024A3C51AD}"/>
              </a:ext>
            </a:extLst>
          </p:cNvPr>
          <p:cNvGrpSpPr/>
          <p:nvPr/>
        </p:nvGrpSpPr>
        <p:grpSpPr>
          <a:xfrm>
            <a:off x="2676475" y="3809585"/>
            <a:ext cx="2090701" cy="2173448"/>
            <a:chOff x="1152474" y="3809585"/>
            <a:chExt cx="2090701" cy="2173448"/>
          </a:xfrm>
        </p:grpSpPr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77F6F74-007D-4F0B-95CA-1C83E7752C2F}"/>
                </a:ext>
              </a:extLst>
            </p:cNvPr>
            <p:cNvSpPr/>
            <p:nvPr/>
          </p:nvSpPr>
          <p:spPr>
            <a:xfrm>
              <a:off x="1211542" y="4010469"/>
              <a:ext cx="1972564" cy="1972564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33DE4DF3-796B-42B7-B3CC-FA893D0FB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1152474" y="3809585"/>
              <a:ext cx="2090701" cy="2085747"/>
            </a:xfrm>
            <a:prstGeom prst="rect">
              <a:avLst/>
            </a:prstGeom>
            <a:effectLst/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0C297447-B741-49D6-B879-8C8AD4D2C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2" r="11995" b="19183"/>
            <a:stretch/>
          </p:blipFill>
          <p:spPr>
            <a:xfrm rot="5400000">
              <a:off x="2166810" y="3956425"/>
              <a:ext cx="78950" cy="1808332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734107EB-71FB-4B94-BF56-A51E62B9B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95" t="14093" r="6895" b="33036"/>
            <a:stretch/>
          </p:blipFill>
          <p:spPr>
            <a:xfrm rot="20358841">
              <a:off x="2165206" y="4270040"/>
              <a:ext cx="92318" cy="1186020"/>
            </a:xfrm>
            <a:prstGeom prst="rect">
              <a:avLst/>
            </a:prstGeom>
          </p:spPr>
        </p:pic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12A99705-EBD3-4A6B-B27D-12F42EC5156B}"/>
              </a:ext>
            </a:extLst>
          </p:cNvPr>
          <p:cNvGrpSpPr/>
          <p:nvPr/>
        </p:nvGrpSpPr>
        <p:grpSpPr>
          <a:xfrm>
            <a:off x="7424825" y="3809585"/>
            <a:ext cx="2090701" cy="2173448"/>
            <a:chOff x="5900824" y="3809585"/>
            <a:chExt cx="2090701" cy="2173448"/>
          </a:xfrm>
        </p:grpSpPr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2FF96C08-5D3D-49AA-BE14-28AFA39A1223}"/>
                </a:ext>
              </a:extLst>
            </p:cNvPr>
            <p:cNvSpPr/>
            <p:nvPr/>
          </p:nvSpPr>
          <p:spPr>
            <a:xfrm>
              <a:off x="5959892" y="4010469"/>
              <a:ext cx="1972564" cy="1972564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55D6328F-C95B-4168-A0EC-CEAA071ABF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5900824" y="3809585"/>
              <a:ext cx="2090701" cy="2085747"/>
            </a:xfrm>
            <a:prstGeom prst="rect">
              <a:avLst/>
            </a:prstGeom>
            <a:effectLst/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92A6911D-ED52-4946-A3B0-F3B60EEACB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2" r="11995" b="19183"/>
            <a:stretch/>
          </p:blipFill>
          <p:spPr>
            <a:xfrm rot="5400000">
              <a:off x="6915160" y="3956425"/>
              <a:ext cx="78950" cy="1808332"/>
            </a:xfrm>
            <a:prstGeom prst="rect">
              <a:avLst/>
            </a:prstGeom>
          </p:spPr>
        </p:pic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253640E6-64C5-4D3C-9CA5-5C73573B8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95" t="14093" r="6895" b="33036"/>
            <a:stretch/>
          </p:blipFill>
          <p:spPr>
            <a:xfrm rot="5954434">
              <a:off x="6913556" y="4270040"/>
              <a:ext cx="92318" cy="1186020"/>
            </a:xfrm>
            <a:prstGeom prst="rect">
              <a:avLst/>
            </a:prstGeom>
          </p:spPr>
        </p:pic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B7381D62-C6EC-460B-8DA5-E5E3A2078FE1}"/>
              </a:ext>
            </a:extLst>
          </p:cNvPr>
          <p:cNvGrpSpPr/>
          <p:nvPr/>
        </p:nvGrpSpPr>
        <p:grpSpPr>
          <a:xfrm>
            <a:off x="5170860" y="4489142"/>
            <a:ext cx="1850278" cy="814337"/>
            <a:chOff x="5308576" y="4428629"/>
            <a:chExt cx="1850278" cy="814337"/>
          </a:xfrm>
        </p:grpSpPr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A7FC323C-C07C-4FCF-B7F1-E8759B774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826546" y="3910659"/>
              <a:ext cx="814337" cy="1850278"/>
            </a:xfrm>
            <a:prstGeom prst="rect">
              <a:avLst/>
            </a:prstGeom>
          </p:spPr>
        </p:pic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408E57E3-5883-43AD-A481-724D5D82AB5B}"/>
                </a:ext>
              </a:extLst>
            </p:cNvPr>
            <p:cNvSpPr/>
            <p:nvPr/>
          </p:nvSpPr>
          <p:spPr>
            <a:xfrm>
              <a:off x="5687739" y="4615967"/>
              <a:ext cx="780663" cy="4308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rPr>
                <a:t>Next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4CC9FC0-F6B1-4771-B1D2-D6BA1A185A05}"/>
              </a:ext>
            </a:extLst>
          </p:cNvPr>
          <p:cNvGrpSpPr/>
          <p:nvPr/>
        </p:nvGrpSpPr>
        <p:grpSpPr>
          <a:xfrm>
            <a:off x="5050650" y="3809585"/>
            <a:ext cx="2090701" cy="2173448"/>
            <a:chOff x="3526649" y="3809585"/>
            <a:chExt cx="2090701" cy="2173448"/>
          </a:xfrm>
        </p:grpSpPr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F8FAD649-8166-484A-A1BD-4AC7B88EF381}"/>
                </a:ext>
              </a:extLst>
            </p:cNvPr>
            <p:cNvSpPr/>
            <p:nvPr/>
          </p:nvSpPr>
          <p:spPr>
            <a:xfrm>
              <a:off x="3585717" y="4010469"/>
              <a:ext cx="1972564" cy="1972564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F1306151-F64B-4761-BCE6-F0AE127C7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3526649" y="3809585"/>
              <a:ext cx="2090701" cy="2085747"/>
            </a:xfrm>
            <a:prstGeom prst="rect">
              <a:avLst/>
            </a:prstGeom>
            <a:effectLst/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57F7F2C7-7A3B-4D5F-9D20-48A9B1D2FA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2" r="11995" b="19183"/>
            <a:stretch/>
          </p:blipFill>
          <p:spPr>
            <a:xfrm rot="5400000">
              <a:off x="4540985" y="3956425"/>
              <a:ext cx="78950" cy="1808332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5B575101-B5CB-4A63-AFE4-EE4AA24AC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95" t="14093" r="6895" b="33036"/>
            <a:stretch/>
          </p:blipFill>
          <p:spPr>
            <a:xfrm rot="2310813">
              <a:off x="4539381" y="4270040"/>
              <a:ext cx="92318" cy="1186020"/>
            </a:xfrm>
            <a:prstGeom prst="rect">
              <a:avLst/>
            </a:prstGeom>
          </p:spPr>
        </p:pic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0708997C-59BB-4541-878B-C1298AEE66D8}"/>
              </a:ext>
            </a:extLst>
          </p:cNvPr>
          <p:cNvGrpSpPr/>
          <p:nvPr/>
        </p:nvGrpSpPr>
        <p:grpSpPr>
          <a:xfrm>
            <a:off x="2676475" y="3809585"/>
            <a:ext cx="2090701" cy="2173448"/>
            <a:chOff x="1152474" y="3809585"/>
            <a:chExt cx="2090701" cy="2173448"/>
          </a:xfrm>
        </p:grpSpPr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A7F2D862-DE02-488F-BCFA-BB3D5818F028}"/>
                </a:ext>
              </a:extLst>
            </p:cNvPr>
            <p:cNvSpPr/>
            <p:nvPr/>
          </p:nvSpPr>
          <p:spPr>
            <a:xfrm>
              <a:off x="1211542" y="4010469"/>
              <a:ext cx="1972564" cy="1972564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1DC4ED3A-26EC-4B58-A02E-E8F6DE1F4D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1152474" y="3809585"/>
              <a:ext cx="2090701" cy="2085747"/>
            </a:xfrm>
            <a:prstGeom prst="rect">
              <a:avLst/>
            </a:prstGeom>
            <a:effectLst/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5F113724-3FA3-49A8-900F-510131750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2" r="11995" b="19183"/>
            <a:stretch/>
          </p:blipFill>
          <p:spPr>
            <a:xfrm rot="1804604">
              <a:off x="2166810" y="3956425"/>
              <a:ext cx="78950" cy="1808332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39DFF655-0F49-485B-84B3-3CC4BBA192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95" t="14093" r="6895" b="33036"/>
            <a:stretch/>
          </p:blipFill>
          <p:spPr>
            <a:xfrm rot="3774587">
              <a:off x="2165206" y="4270040"/>
              <a:ext cx="92318" cy="1186020"/>
            </a:xfrm>
            <a:prstGeom prst="rect">
              <a:avLst/>
            </a:prstGeom>
          </p:spPr>
        </p:pic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67F51DF1-37FB-4D8C-8E86-5D2A8A93CEFB}"/>
              </a:ext>
            </a:extLst>
          </p:cNvPr>
          <p:cNvGrpSpPr/>
          <p:nvPr/>
        </p:nvGrpSpPr>
        <p:grpSpPr>
          <a:xfrm>
            <a:off x="7424825" y="3809585"/>
            <a:ext cx="2090701" cy="2173448"/>
            <a:chOff x="5900824" y="3809585"/>
            <a:chExt cx="2090701" cy="2173448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6785DB00-92F5-403D-8328-0F164B9B7048}"/>
                </a:ext>
              </a:extLst>
            </p:cNvPr>
            <p:cNvSpPr/>
            <p:nvPr/>
          </p:nvSpPr>
          <p:spPr>
            <a:xfrm>
              <a:off x="5959892" y="4010469"/>
              <a:ext cx="1972564" cy="1972564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5426348D-5DD5-49DF-AF12-B68DE782E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5900824" y="3809585"/>
              <a:ext cx="2090701" cy="2085747"/>
            </a:xfrm>
            <a:prstGeom prst="rect">
              <a:avLst/>
            </a:prstGeom>
            <a:effectLst/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8AD1F89E-DB6C-4DC4-8F4D-B2BC61044A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2" r="11995" b="19183"/>
            <a:stretch/>
          </p:blipFill>
          <p:spPr>
            <a:xfrm rot="1792380">
              <a:off x="6915160" y="3956425"/>
              <a:ext cx="78950" cy="1808332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4DD56FC1-64E4-413A-9BE1-F89DF92BF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95" t="14093" r="6895" b="33036"/>
            <a:stretch/>
          </p:blipFill>
          <p:spPr>
            <a:xfrm rot="9204356">
              <a:off x="6913556" y="4270040"/>
              <a:ext cx="92318" cy="1186020"/>
            </a:xfrm>
            <a:prstGeom prst="rect">
              <a:avLst/>
            </a:prstGeom>
          </p:spPr>
        </p:pic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C8B92C19-728A-44DE-9650-CD5BE3B36550}"/>
              </a:ext>
            </a:extLst>
          </p:cNvPr>
          <p:cNvGrpSpPr/>
          <p:nvPr/>
        </p:nvGrpSpPr>
        <p:grpSpPr>
          <a:xfrm>
            <a:off x="5050650" y="3809585"/>
            <a:ext cx="2090701" cy="2173448"/>
            <a:chOff x="3526649" y="3809585"/>
            <a:chExt cx="2090701" cy="2173448"/>
          </a:xfrm>
        </p:grpSpPr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E6ECDB85-914E-46EA-8A3C-61F2CAB8ECE2}"/>
                </a:ext>
              </a:extLst>
            </p:cNvPr>
            <p:cNvSpPr/>
            <p:nvPr/>
          </p:nvSpPr>
          <p:spPr>
            <a:xfrm>
              <a:off x="3585717" y="4010469"/>
              <a:ext cx="1972564" cy="1972564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33B59483-079B-4C97-A6AE-B08B9D7B3F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3526649" y="3809585"/>
              <a:ext cx="2090701" cy="2085747"/>
            </a:xfrm>
            <a:prstGeom prst="rect">
              <a:avLst/>
            </a:prstGeom>
            <a:effectLst/>
          </p:spPr>
        </p:pic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CD667B98-41CC-4E34-A6CE-99FF3EAD59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6" t="202" r="11995" b="19183"/>
            <a:stretch/>
          </p:blipFill>
          <p:spPr>
            <a:xfrm rot="1809394">
              <a:off x="4540985" y="3956425"/>
              <a:ext cx="78950" cy="1808332"/>
            </a:xfrm>
            <a:prstGeom prst="rect">
              <a:avLst/>
            </a:prstGeom>
          </p:spPr>
        </p:pic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CA6B9D23-ECE0-4F20-B892-7539C1F35A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95" t="14093" r="6895" b="33036"/>
            <a:stretch/>
          </p:blipFill>
          <p:spPr>
            <a:xfrm rot="7472759">
              <a:off x="4539381" y="4270040"/>
              <a:ext cx="92318" cy="1186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43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20052 1.11111E-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000"/>
                            </p:stCondLst>
                            <p:childTnLst>
                              <p:par>
                                <p:cTn id="1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000"/>
                            </p:stCondLst>
                            <p:childTnLst>
                              <p:par>
                                <p:cTn id="1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500"/>
                            </p:stCondLst>
                            <p:childTnLst>
                              <p:par>
                                <p:cTn id="1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4000"/>
                            </p:stCondLst>
                            <p:childTnLst>
                              <p:par>
                                <p:cTn id="2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4500"/>
                            </p:stCondLst>
                            <p:childTnLst>
                              <p:par>
                                <p:cTn id="2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500"/>
                            </p:stCondLst>
                            <p:childTnLst>
                              <p:par>
                                <p:cTn id="2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500"/>
                            </p:stCondLst>
                            <p:childTnLst>
                              <p:par>
                                <p:cTn id="2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8500"/>
                            </p:stCondLst>
                            <p:childTnLst>
                              <p:par>
                                <p:cTn id="2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9500"/>
                            </p:stCondLst>
                            <p:childTnLst>
                              <p:par>
                                <p:cTn id="2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2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2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000"/>
                            </p:stCondLst>
                            <p:childTnLst>
                              <p:par>
                                <p:cTn id="2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L -0.20243 1.11111E-6 " pathEditMode="relative" rAng="0" ptsTypes="AA">
                                      <p:cBhvr>
                                        <p:cTn id="263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000"/>
                            </p:stCondLst>
                            <p:childTnLst>
                              <p:par>
                                <p:cTn id="27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2000"/>
                            </p:stCondLst>
                            <p:childTnLst>
                              <p:par>
                                <p:cTn id="2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3000"/>
                            </p:stCondLst>
                            <p:childTnLst>
                              <p:par>
                                <p:cTn id="2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4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3500"/>
                            </p:stCondLst>
                            <p:childTnLst>
                              <p:par>
                                <p:cTn id="2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8" dur="500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0"/>
                            </p:stCondLst>
                            <p:childTnLst>
                              <p:par>
                                <p:cTn id="30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6000"/>
                            </p:stCondLst>
                            <p:childTnLst>
                              <p:par>
                                <p:cTn id="3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7000"/>
                            </p:stCondLst>
                            <p:childTnLst>
                              <p:par>
                                <p:cTn id="3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8000"/>
                            </p:stCondLst>
                            <p:childTnLst>
                              <p:par>
                                <p:cTn id="3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2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2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1" dur="2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2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2000"/>
                            </p:stCondLst>
                            <p:childTnLst>
                              <p:par>
                                <p:cTn id="36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L -0.20243 1.11111E-6 " pathEditMode="relative" rAng="0" ptsTypes="AA">
                                      <p:cBhvr>
                                        <p:cTn id="36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000"/>
                            </p:stCondLst>
                            <p:childTnLst>
                              <p:par>
                                <p:cTn id="3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2000"/>
                            </p:stCondLst>
                            <p:childTnLst>
                              <p:par>
                                <p:cTn id="3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3000"/>
                            </p:stCondLst>
                            <p:childTnLst>
                              <p:par>
                                <p:cTn id="4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6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3500"/>
                            </p:stCondLst>
                            <p:childTnLst>
                              <p:par>
                                <p:cTn id="4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0" dur="500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4000"/>
                            </p:stCondLst>
                            <p:childTnLst>
                              <p:par>
                                <p:cTn id="4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5000"/>
                            </p:stCondLst>
                            <p:childTnLst>
                              <p:par>
                                <p:cTn id="4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6000"/>
                            </p:stCondLst>
                            <p:childTnLst>
                              <p:par>
                                <p:cTn id="4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7000"/>
                            </p:stCondLst>
                            <p:childTnLst>
                              <p:par>
                                <p:cTn id="4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000"/>
                            </p:stCondLst>
                            <p:childTnLst>
                              <p:par>
                                <p:cTn id="4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45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6" fill="hold">
                      <p:stCondLst>
                        <p:cond delay="0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45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5" fill="hold">
                      <p:stCondLst>
                        <p:cond delay="0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2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2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2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3" dur="2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2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0.20052 1.11111E-6 " pathEditMode="relative" rAng="0" ptsTypes="AA">
                                      <p:cBhvr>
                                        <p:cTn id="47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8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000"/>
                            </p:stCondLst>
                            <p:childTnLst>
                              <p:par>
                                <p:cTn id="49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0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2500"/>
                            </p:stCondLst>
                            <p:childTnLst>
                              <p:par>
                                <p:cTn id="5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3000"/>
                            </p:stCondLst>
                            <p:childTnLst>
                              <p:par>
                                <p:cTn id="5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9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3" dur="500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4000"/>
                            </p:stCondLst>
                            <p:childTnLst>
                              <p:par>
                                <p:cTn id="5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5000"/>
                            </p:stCondLst>
                            <p:childTnLst>
                              <p:par>
                                <p:cTn id="5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6000"/>
                            </p:stCondLst>
                            <p:childTnLst>
                              <p:par>
                                <p:cTn id="5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0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1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7000"/>
                            </p:stCondLst>
                            <p:childTnLst>
                              <p:par>
                                <p:cTn id="5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6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8000"/>
                            </p:stCondLst>
                            <p:childTnLst>
                              <p:par>
                                <p:cTn id="5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54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" fill="hold">
                      <p:stCondLst>
                        <p:cond delay="0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8" dur="2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2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2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3" dur="2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2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20052 1.11111E-6 " pathEditMode="relative" rAng="0" ptsTypes="AA">
                                      <p:cBhvr>
                                        <p:cTn id="578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1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2" dur="2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2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6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7" dur="2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2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2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2500"/>
                            </p:stCondLst>
                            <p:childTnLst>
                              <p:par>
                                <p:cTn id="6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6" dur="500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3000"/>
                            </p:stCondLst>
                            <p:childTnLst>
                              <p:par>
                                <p:cTn id="6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1" dur="500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3500"/>
                            </p:stCondLst>
                            <p:childTnLst>
                              <p:par>
                                <p:cTn id="6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5" dur="500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E77F0B6-614E-4F04-8290-EC0218F393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4" b="12366"/>
          <a:stretch/>
        </p:blipFill>
        <p:spPr>
          <a:xfrm>
            <a:off x="2279650" y="1982851"/>
            <a:ext cx="7632700" cy="41099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9650" y="1280910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This clock and table show each hour in the day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written in 12-hour time and 24-hour time.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843782" y="697113"/>
            <a:ext cx="453649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The 24-Hour Clock</a:t>
            </a:r>
          </a:p>
        </p:txBody>
      </p:sp>
      <p:pic>
        <p:nvPicPr>
          <p:cNvPr id="210" name="Whole Class">
            <a:extLst>
              <a:ext uri="{FF2B5EF4-FFF2-40B4-BE49-F238E27FC236}">
                <a16:creationId xmlns:a16="http://schemas.microsoft.com/office/drawing/2014/main" id="{4B02221D-84C2-47D2-B9F5-5835F5A5E4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51" y="612000"/>
            <a:ext cx="1238498" cy="864000"/>
          </a:xfrm>
          <a:prstGeom prst="rect">
            <a:avLst/>
          </a:prstGeom>
        </p:spPr>
      </p:pic>
      <p:graphicFrame>
        <p:nvGraphicFramePr>
          <p:cNvPr id="211" name="Table 210">
            <a:extLst>
              <a:ext uri="{FF2B5EF4-FFF2-40B4-BE49-F238E27FC236}">
                <a16:creationId xmlns:a16="http://schemas.microsoft.com/office/drawing/2014/main" id="{FA62DA0A-2ADB-433A-B5E2-CFBF866BF3A5}"/>
              </a:ext>
            </a:extLst>
          </p:cNvPr>
          <p:cNvGraphicFramePr>
            <a:graphicFrameLocks noGrp="1"/>
          </p:cNvGraphicFramePr>
          <p:nvPr/>
        </p:nvGraphicFramePr>
        <p:xfrm>
          <a:off x="2442294" y="2142869"/>
          <a:ext cx="4023360" cy="378993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12:00 a.m. = 00:00 </a:t>
                      </a:r>
                    </a:p>
                  </a:txBody>
                  <a:tcPr marL="72000" marR="72000" marT="35994" marB="35994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12:00 p.m. = 12:00</a:t>
                      </a:r>
                    </a:p>
                  </a:txBody>
                  <a:tcPr marL="72000" marR="72000" marT="35994" marB="35994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1:00 a.m. = 01:00 </a:t>
                      </a:r>
                    </a:p>
                  </a:txBody>
                  <a:tcPr marL="72000" marR="72000" marT="35994" marB="35994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1:00 p.m.</a:t>
                      </a:r>
                      <a:r>
                        <a:rPr lang="en-GB" sz="1600" baseline="0" dirty="0"/>
                        <a:t> = 13:00</a:t>
                      </a:r>
                      <a:endParaRPr lang="en-GB" sz="1600" dirty="0"/>
                    </a:p>
                  </a:txBody>
                  <a:tcPr marL="72000" marR="72000" marT="35994" marB="35994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63531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2:00 a.m. = 02:00</a:t>
                      </a:r>
                    </a:p>
                  </a:txBody>
                  <a:tcPr marL="72000" marR="72000" marT="35994" marB="35994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2:00 p.m. = 14:00</a:t>
                      </a:r>
                    </a:p>
                  </a:txBody>
                  <a:tcPr marL="72000" marR="72000" marT="35994" marB="35994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98306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3:00 a.m. = 03:00</a:t>
                      </a:r>
                    </a:p>
                  </a:txBody>
                  <a:tcPr marL="72000" marR="72000" marT="35994" marB="35994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3:00 p.m. = 15:00</a:t>
                      </a:r>
                    </a:p>
                  </a:txBody>
                  <a:tcPr marL="72000" marR="72000" marT="35994" marB="35994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73342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4:00 a.m. = 04:00</a:t>
                      </a:r>
                    </a:p>
                  </a:txBody>
                  <a:tcPr marL="72000" marR="72000" marT="35994" marB="35994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4:00 p.m. = 16:00</a:t>
                      </a:r>
                    </a:p>
                  </a:txBody>
                  <a:tcPr marL="72000" marR="72000" marT="35994" marB="35994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01076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5:00 a.m. = 05:00</a:t>
                      </a:r>
                    </a:p>
                  </a:txBody>
                  <a:tcPr marL="72000" marR="72000" marT="35994" marB="35994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5:00 p.m. = 17:00</a:t>
                      </a:r>
                    </a:p>
                  </a:txBody>
                  <a:tcPr marL="72000" marR="72000" marT="35994" marB="35994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5658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6:00 a.m. = 06:00</a:t>
                      </a:r>
                    </a:p>
                  </a:txBody>
                  <a:tcPr marL="72000" marR="72000" marT="35994" marB="35994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6:00 p.m. = 18:00</a:t>
                      </a:r>
                    </a:p>
                  </a:txBody>
                  <a:tcPr marL="72000" marR="72000" marT="35994" marB="35994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13165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7:00 a.m. = 07:00</a:t>
                      </a:r>
                    </a:p>
                  </a:txBody>
                  <a:tcPr marL="72000" marR="72000" marT="35994" marB="35994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7:00 p.m. = 19:00</a:t>
                      </a:r>
                    </a:p>
                  </a:txBody>
                  <a:tcPr marL="72000" marR="72000" marT="35994" marB="35994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10787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8:00 a.m. = 08:00</a:t>
                      </a:r>
                    </a:p>
                  </a:txBody>
                  <a:tcPr marL="72000" marR="72000" marT="35994" marB="35994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8:00 p.m. = 20:00</a:t>
                      </a:r>
                    </a:p>
                  </a:txBody>
                  <a:tcPr marL="72000" marR="72000" marT="35994" marB="35994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59924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9:00 a.m. = 09:00</a:t>
                      </a:r>
                    </a:p>
                  </a:txBody>
                  <a:tcPr marL="72000" marR="72000" marT="35994" marB="35994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9:00 p.m. = 21:00</a:t>
                      </a:r>
                    </a:p>
                  </a:txBody>
                  <a:tcPr marL="72000" marR="72000" marT="35994" marB="35994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52616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10:00 a.m. = 10:00</a:t>
                      </a:r>
                    </a:p>
                  </a:txBody>
                  <a:tcPr marL="72000" marR="72000" marT="35994" marB="35994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10:00 p.m. = 22:00</a:t>
                      </a:r>
                    </a:p>
                  </a:txBody>
                  <a:tcPr marL="72000" marR="72000" marT="35994" marB="35994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90389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11:00 a.m. = 11:00</a:t>
                      </a:r>
                    </a:p>
                  </a:txBody>
                  <a:tcPr marL="72000" marR="72000" marT="35994" marB="35994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11:00 p.m. = 23:00</a:t>
                      </a:r>
                    </a:p>
                  </a:txBody>
                  <a:tcPr marL="72000" marR="72000" marT="35994" marB="35994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052295"/>
                  </a:ext>
                </a:extLst>
              </a:tr>
            </a:tbl>
          </a:graphicData>
        </a:graphic>
      </p:graphicFrame>
      <p:sp>
        <p:nvSpPr>
          <p:cNvPr id="212" name="Arrow: Pentagon 211">
            <a:extLst>
              <a:ext uri="{FF2B5EF4-FFF2-40B4-BE49-F238E27FC236}">
                <a16:creationId xmlns:a16="http://schemas.microsoft.com/office/drawing/2014/main" id="{BCDD83D2-3303-488B-943D-9F9235D3970F}"/>
              </a:ext>
            </a:extLst>
          </p:cNvPr>
          <p:cNvSpPr/>
          <p:nvPr/>
        </p:nvSpPr>
        <p:spPr>
          <a:xfrm flipH="1" flipV="1">
            <a:off x="6681664" y="3492532"/>
            <a:ext cx="502450" cy="1166568"/>
          </a:xfrm>
          <a:prstGeom prst="homePlate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 pitchFamily="2" charset="0"/>
              <a:ea typeface="+mn-ea"/>
              <a:cs typeface="+mn-cs"/>
            </a:endParaRPr>
          </a:p>
        </p:txBody>
      </p:sp>
      <p:sp>
        <p:nvSpPr>
          <p:cNvPr id="213" name="Flowchart: Data 44">
            <a:extLst>
              <a:ext uri="{FF2B5EF4-FFF2-40B4-BE49-F238E27FC236}">
                <a16:creationId xmlns:a16="http://schemas.microsoft.com/office/drawing/2014/main" id="{9E0D8A09-D35B-4D72-980D-4E43253FCFDE}"/>
              </a:ext>
            </a:extLst>
          </p:cNvPr>
          <p:cNvSpPr/>
          <p:nvPr/>
        </p:nvSpPr>
        <p:spPr>
          <a:xfrm rot="5400000" flipV="1">
            <a:off x="6087095" y="3917038"/>
            <a:ext cx="1334836" cy="14810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434"/>
              <a:gd name="connsiteY0" fmla="*/ 10000 h 10000"/>
              <a:gd name="connsiteX1" fmla="*/ 5434 w 13434"/>
              <a:gd name="connsiteY1" fmla="*/ 0 h 10000"/>
              <a:gd name="connsiteX2" fmla="*/ 13434 w 13434"/>
              <a:gd name="connsiteY2" fmla="*/ 0 h 10000"/>
              <a:gd name="connsiteX3" fmla="*/ 11434 w 13434"/>
              <a:gd name="connsiteY3" fmla="*/ 10000 h 10000"/>
              <a:gd name="connsiteX4" fmla="*/ 0 w 13434"/>
              <a:gd name="connsiteY4" fmla="*/ 10000 h 10000"/>
              <a:gd name="connsiteX0" fmla="*/ 0 w 13379"/>
              <a:gd name="connsiteY0" fmla="*/ 10000 h 10000"/>
              <a:gd name="connsiteX1" fmla="*/ 5379 w 13379"/>
              <a:gd name="connsiteY1" fmla="*/ 0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79"/>
              <a:gd name="connsiteY0" fmla="*/ 10000 h 10000"/>
              <a:gd name="connsiteX1" fmla="*/ 1999 w 13379"/>
              <a:gd name="connsiteY1" fmla="*/ 158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24"/>
              <a:gd name="connsiteY0" fmla="*/ 9842 h 10000"/>
              <a:gd name="connsiteX1" fmla="*/ 1944 w 13324"/>
              <a:gd name="connsiteY1" fmla="*/ 158 h 10000"/>
              <a:gd name="connsiteX2" fmla="*/ 13324 w 13324"/>
              <a:gd name="connsiteY2" fmla="*/ 0 h 10000"/>
              <a:gd name="connsiteX3" fmla="*/ 11324 w 13324"/>
              <a:gd name="connsiteY3" fmla="*/ 10000 h 10000"/>
              <a:gd name="connsiteX4" fmla="*/ 0 w 13324"/>
              <a:gd name="connsiteY4" fmla="*/ 9842 h 10000"/>
              <a:gd name="connsiteX0" fmla="*/ 0 w 13324"/>
              <a:gd name="connsiteY0" fmla="*/ 9842 h 9842"/>
              <a:gd name="connsiteX1" fmla="*/ 1944 w 13324"/>
              <a:gd name="connsiteY1" fmla="*/ 158 h 9842"/>
              <a:gd name="connsiteX2" fmla="*/ 13324 w 13324"/>
              <a:gd name="connsiteY2" fmla="*/ 0 h 9842"/>
              <a:gd name="connsiteX3" fmla="*/ 11324 w 13324"/>
              <a:gd name="connsiteY3" fmla="*/ 9842 h 9842"/>
              <a:gd name="connsiteX4" fmla="*/ 0 w 13324"/>
              <a:gd name="connsiteY4" fmla="*/ 9842 h 9842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519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626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697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1281 w 10000"/>
              <a:gd name="connsiteY1" fmla="*/ 0 h 10000"/>
              <a:gd name="connsiteX2" fmla="*/ 10000 w 10000"/>
              <a:gd name="connsiteY2" fmla="*/ 0 h 10000"/>
              <a:gd name="connsiteX3" fmla="*/ 8697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281" y="0"/>
                </a:lnTo>
                <a:lnTo>
                  <a:pt x="10000" y="0"/>
                </a:lnTo>
                <a:lnTo>
                  <a:pt x="8697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214" name="Arrow: Pentagon 213">
            <a:extLst>
              <a:ext uri="{FF2B5EF4-FFF2-40B4-BE49-F238E27FC236}">
                <a16:creationId xmlns:a16="http://schemas.microsoft.com/office/drawing/2014/main" id="{EA749F9B-8F42-46C1-BD31-451F38419930}"/>
              </a:ext>
            </a:extLst>
          </p:cNvPr>
          <p:cNvSpPr/>
          <p:nvPr/>
        </p:nvSpPr>
        <p:spPr>
          <a:xfrm flipH="1" flipV="1">
            <a:off x="2541492" y="3495933"/>
            <a:ext cx="4140173" cy="1162574"/>
          </a:xfrm>
          <a:prstGeom prst="homePlate">
            <a:avLst>
              <a:gd name="adj" fmla="val 49211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215" name="Arrow: Pentagon 214">
            <a:extLst>
              <a:ext uri="{FF2B5EF4-FFF2-40B4-BE49-F238E27FC236}">
                <a16:creationId xmlns:a16="http://schemas.microsoft.com/office/drawing/2014/main" id="{95489670-13E8-4454-95FB-F898242D898F}"/>
              </a:ext>
            </a:extLst>
          </p:cNvPr>
          <p:cNvSpPr/>
          <p:nvPr/>
        </p:nvSpPr>
        <p:spPr>
          <a:xfrm flipH="1">
            <a:off x="2541492" y="3323673"/>
            <a:ext cx="4287071" cy="1162574"/>
          </a:xfrm>
          <a:prstGeom prst="homePlate">
            <a:avLst>
              <a:gd name="adj" fmla="val 491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Midnight can be referred to as both 00:00 and 24:00 to show the start and the end of a day, although it is more usually written as 00:00.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DD6416-B191-45BC-8206-1FBDF46703A3}"/>
              </a:ext>
            </a:extLst>
          </p:cNvPr>
          <p:cNvGrpSpPr/>
          <p:nvPr/>
        </p:nvGrpSpPr>
        <p:grpSpPr>
          <a:xfrm>
            <a:off x="6866462" y="2664985"/>
            <a:ext cx="2800010" cy="2910830"/>
            <a:chOff x="1070753" y="2664985"/>
            <a:chExt cx="2800010" cy="2910830"/>
          </a:xfrm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A08A5A29-F081-49C7-8096-009DC9ED9D43}"/>
                </a:ext>
              </a:extLst>
            </p:cNvPr>
            <p:cNvSpPr/>
            <p:nvPr/>
          </p:nvSpPr>
          <p:spPr>
            <a:xfrm>
              <a:off x="1149861" y="2934023"/>
              <a:ext cx="2641793" cy="2641792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058B3E03-A408-4BF8-AC08-B28F11D8A0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1070753" y="2664985"/>
              <a:ext cx="2800010" cy="2793375"/>
            </a:xfrm>
            <a:prstGeom prst="rect">
              <a:avLst/>
            </a:prstGeom>
            <a:effectLst/>
          </p:spPr>
        </p:pic>
      </p:grpSp>
      <p:pic>
        <p:nvPicPr>
          <p:cNvPr id="178" name="Picture 177">
            <a:extLst>
              <a:ext uri="{FF2B5EF4-FFF2-40B4-BE49-F238E27FC236}">
                <a16:creationId xmlns:a16="http://schemas.microsoft.com/office/drawing/2014/main" id="{55365727-3291-4CBB-AF5B-BCF0DAAE57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>
            <a:off x="8224931" y="2861643"/>
            <a:ext cx="105735" cy="2421842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74D2AE73-6AB2-46EF-8BA8-81C536D832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9746489">
            <a:off x="8222783" y="3281659"/>
            <a:ext cx="123639" cy="1588399"/>
          </a:xfrm>
          <a:prstGeom prst="rect">
            <a:avLst/>
          </a:prstGeom>
        </p:spPr>
      </p:pic>
      <p:sp>
        <p:nvSpPr>
          <p:cNvPr id="217" name="Arrow: Pentagon 216">
            <a:extLst>
              <a:ext uri="{FF2B5EF4-FFF2-40B4-BE49-F238E27FC236}">
                <a16:creationId xmlns:a16="http://schemas.microsoft.com/office/drawing/2014/main" id="{4E6E240D-4862-49F9-A2D3-C20F4EB6DDD7}"/>
              </a:ext>
            </a:extLst>
          </p:cNvPr>
          <p:cNvSpPr/>
          <p:nvPr/>
        </p:nvSpPr>
        <p:spPr>
          <a:xfrm flipH="1">
            <a:off x="6402641" y="4166364"/>
            <a:ext cx="3512047" cy="1100558"/>
          </a:xfrm>
          <a:prstGeom prst="homePlate">
            <a:avLst>
              <a:gd name="adj" fmla="val 49211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218" name="Flowchart: Data 44">
            <a:extLst>
              <a:ext uri="{FF2B5EF4-FFF2-40B4-BE49-F238E27FC236}">
                <a16:creationId xmlns:a16="http://schemas.microsoft.com/office/drawing/2014/main" id="{697DE9AE-65F7-43AD-B2BA-460771C565E4}"/>
              </a:ext>
            </a:extLst>
          </p:cNvPr>
          <p:cNvSpPr/>
          <p:nvPr/>
        </p:nvSpPr>
        <p:spPr>
          <a:xfrm rot="16200000">
            <a:off x="9341539" y="4738308"/>
            <a:ext cx="1291996" cy="14810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434"/>
              <a:gd name="connsiteY0" fmla="*/ 10000 h 10000"/>
              <a:gd name="connsiteX1" fmla="*/ 5434 w 13434"/>
              <a:gd name="connsiteY1" fmla="*/ 0 h 10000"/>
              <a:gd name="connsiteX2" fmla="*/ 13434 w 13434"/>
              <a:gd name="connsiteY2" fmla="*/ 0 h 10000"/>
              <a:gd name="connsiteX3" fmla="*/ 11434 w 13434"/>
              <a:gd name="connsiteY3" fmla="*/ 10000 h 10000"/>
              <a:gd name="connsiteX4" fmla="*/ 0 w 13434"/>
              <a:gd name="connsiteY4" fmla="*/ 10000 h 10000"/>
              <a:gd name="connsiteX0" fmla="*/ 0 w 13379"/>
              <a:gd name="connsiteY0" fmla="*/ 10000 h 10000"/>
              <a:gd name="connsiteX1" fmla="*/ 5379 w 13379"/>
              <a:gd name="connsiteY1" fmla="*/ 0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79"/>
              <a:gd name="connsiteY0" fmla="*/ 10000 h 10000"/>
              <a:gd name="connsiteX1" fmla="*/ 1999 w 13379"/>
              <a:gd name="connsiteY1" fmla="*/ 158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24"/>
              <a:gd name="connsiteY0" fmla="*/ 9842 h 10000"/>
              <a:gd name="connsiteX1" fmla="*/ 1944 w 13324"/>
              <a:gd name="connsiteY1" fmla="*/ 158 h 10000"/>
              <a:gd name="connsiteX2" fmla="*/ 13324 w 13324"/>
              <a:gd name="connsiteY2" fmla="*/ 0 h 10000"/>
              <a:gd name="connsiteX3" fmla="*/ 11324 w 13324"/>
              <a:gd name="connsiteY3" fmla="*/ 10000 h 10000"/>
              <a:gd name="connsiteX4" fmla="*/ 0 w 13324"/>
              <a:gd name="connsiteY4" fmla="*/ 9842 h 10000"/>
              <a:gd name="connsiteX0" fmla="*/ 0 w 13324"/>
              <a:gd name="connsiteY0" fmla="*/ 9842 h 9842"/>
              <a:gd name="connsiteX1" fmla="*/ 1944 w 13324"/>
              <a:gd name="connsiteY1" fmla="*/ 158 h 9842"/>
              <a:gd name="connsiteX2" fmla="*/ 13324 w 13324"/>
              <a:gd name="connsiteY2" fmla="*/ 0 h 9842"/>
              <a:gd name="connsiteX3" fmla="*/ 11324 w 13324"/>
              <a:gd name="connsiteY3" fmla="*/ 9842 h 9842"/>
              <a:gd name="connsiteX4" fmla="*/ 0 w 13324"/>
              <a:gd name="connsiteY4" fmla="*/ 9842 h 9842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519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459" y="161"/>
                </a:lnTo>
                <a:lnTo>
                  <a:pt x="10000" y="0"/>
                </a:lnTo>
                <a:lnTo>
                  <a:pt x="8519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219" name="Arrow: Pentagon 218">
            <a:extLst>
              <a:ext uri="{FF2B5EF4-FFF2-40B4-BE49-F238E27FC236}">
                <a16:creationId xmlns:a16="http://schemas.microsoft.com/office/drawing/2014/main" id="{EF15DDCE-4DA2-414C-BB60-B17B6968D3D6}"/>
              </a:ext>
            </a:extLst>
          </p:cNvPr>
          <p:cNvSpPr/>
          <p:nvPr/>
        </p:nvSpPr>
        <p:spPr>
          <a:xfrm flipH="1">
            <a:off x="6366568" y="4357801"/>
            <a:ext cx="3695016" cy="1100558"/>
          </a:xfrm>
          <a:prstGeom prst="homePlate">
            <a:avLst>
              <a:gd name="adj" fmla="val 491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From midday to midnight, subtract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12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 from the hours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to convert 24-hour time to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12-hour time.</a:t>
            </a:r>
          </a:p>
        </p:txBody>
      </p:sp>
      <p:sp>
        <p:nvSpPr>
          <p:cNvPr id="221" name="Arrow: Pentagon 220">
            <a:extLst>
              <a:ext uri="{FF2B5EF4-FFF2-40B4-BE49-F238E27FC236}">
                <a16:creationId xmlns:a16="http://schemas.microsoft.com/office/drawing/2014/main" id="{A7E319A9-D0C9-4B68-9628-211E50344D92}"/>
              </a:ext>
            </a:extLst>
          </p:cNvPr>
          <p:cNvSpPr/>
          <p:nvPr/>
        </p:nvSpPr>
        <p:spPr>
          <a:xfrm flipH="1" flipV="1">
            <a:off x="6397211" y="2985368"/>
            <a:ext cx="3512049" cy="990312"/>
          </a:xfrm>
          <a:prstGeom prst="homePlate">
            <a:avLst>
              <a:gd name="adj" fmla="val 49211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222" name="Flowchart: Data 44">
            <a:extLst>
              <a:ext uri="{FF2B5EF4-FFF2-40B4-BE49-F238E27FC236}">
                <a16:creationId xmlns:a16="http://schemas.microsoft.com/office/drawing/2014/main" id="{D9FDEF92-1D49-44AB-BE5A-E3FB70FA8801}"/>
              </a:ext>
            </a:extLst>
          </p:cNvPr>
          <p:cNvSpPr/>
          <p:nvPr/>
        </p:nvSpPr>
        <p:spPr>
          <a:xfrm rot="5400000" flipV="1">
            <a:off x="9409721" y="3312963"/>
            <a:ext cx="1162573" cy="16286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434"/>
              <a:gd name="connsiteY0" fmla="*/ 10000 h 10000"/>
              <a:gd name="connsiteX1" fmla="*/ 5434 w 13434"/>
              <a:gd name="connsiteY1" fmla="*/ 0 h 10000"/>
              <a:gd name="connsiteX2" fmla="*/ 13434 w 13434"/>
              <a:gd name="connsiteY2" fmla="*/ 0 h 10000"/>
              <a:gd name="connsiteX3" fmla="*/ 11434 w 13434"/>
              <a:gd name="connsiteY3" fmla="*/ 10000 h 10000"/>
              <a:gd name="connsiteX4" fmla="*/ 0 w 13434"/>
              <a:gd name="connsiteY4" fmla="*/ 10000 h 10000"/>
              <a:gd name="connsiteX0" fmla="*/ 0 w 13379"/>
              <a:gd name="connsiteY0" fmla="*/ 10000 h 10000"/>
              <a:gd name="connsiteX1" fmla="*/ 5379 w 13379"/>
              <a:gd name="connsiteY1" fmla="*/ 0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79"/>
              <a:gd name="connsiteY0" fmla="*/ 10000 h 10000"/>
              <a:gd name="connsiteX1" fmla="*/ 1999 w 13379"/>
              <a:gd name="connsiteY1" fmla="*/ 158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24"/>
              <a:gd name="connsiteY0" fmla="*/ 9842 h 10000"/>
              <a:gd name="connsiteX1" fmla="*/ 1944 w 13324"/>
              <a:gd name="connsiteY1" fmla="*/ 158 h 10000"/>
              <a:gd name="connsiteX2" fmla="*/ 13324 w 13324"/>
              <a:gd name="connsiteY2" fmla="*/ 0 h 10000"/>
              <a:gd name="connsiteX3" fmla="*/ 11324 w 13324"/>
              <a:gd name="connsiteY3" fmla="*/ 10000 h 10000"/>
              <a:gd name="connsiteX4" fmla="*/ 0 w 13324"/>
              <a:gd name="connsiteY4" fmla="*/ 9842 h 10000"/>
              <a:gd name="connsiteX0" fmla="*/ 0 w 13324"/>
              <a:gd name="connsiteY0" fmla="*/ 9842 h 9842"/>
              <a:gd name="connsiteX1" fmla="*/ 1944 w 13324"/>
              <a:gd name="connsiteY1" fmla="*/ 158 h 9842"/>
              <a:gd name="connsiteX2" fmla="*/ 13324 w 13324"/>
              <a:gd name="connsiteY2" fmla="*/ 0 h 9842"/>
              <a:gd name="connsiteX3" fmla="*/ 11324 w 13324"/>
              <a:gd name="connsiteY3" fmla="*/ 9842 h 9842"/>
              <a:gd name="connsiteX4" fmla="*/ 0 w 13324"/>
              <a:gd name="connsiteY4" fmla="*/ 9842 h 9842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519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459" y="161"/>
                </a:lnTo>
                <a:lnTo>
                  <a:pt x="10000" y="0"/>
                </a:lnTo>
                <a:lnTo>
                  <a:pt x="8519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223" name="Arrow: Pentagon 222">
            <a:extLst>
              <a:ext uri="{FF2B5EF4-FFF2-40B4-BE49-F238E27FC236}">
                <a16:creationId xmlns:a16="http://schemas.microsoft.com/office/drawing/2014/main" id="{E9CBFA64-552B-4514-A315-A619EDA31815}"/>
              </a:ext>
            </a:extLst>
          </p:cNvPr>
          <p:cNvSpPr/>
          <p:nvPr/>
        </p:nvSpPr>
        <p:spPr>
          <a:xfrm flipH="1">
            <a:off x="6377420" y="2813108"/>
            <a:ext cx="3695017" cy="990312"/>
          </a:xfrm>
          <a:prstGeom prst="homePlate">
            <a:avLst>
              <a:gd name="adj" fmla="val 491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From midday to midnight,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add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12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 to the hours to convert 12-hour time to 24-hour time.</a:t>
            </a:r>
          </a:p>
        </p:txBody>
      </p:sp>
    </p:spTree>
    <p:extLst>
      <p:ext uri="{BB962C8B-B14F-4D97-AF65-F5344CB8AC3E}">
        <p14:creationId xmlns:p14="http://schemas.microsoft.com/office/powerpoint/2010/main" val="142656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4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7" grpId="0" animBg="1"/>
      <p:bldP spid="218" grpId="0" animBg="1"/>
      <p:bldP spid="219" grpId="0" animBg="1"/>
      <p:bldP spid="221" grpId="0" animBg="1"/>
      <p:bldP spid="222" grpId="0" animBg="1"/>
      <p:bldP spid="2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BB8011-FD4A-4D0A-958F-83B5B1478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3" y="1981200"/>
            <a:ext cx="7632854" cy="41090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9650" y="1435919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Convert these 12-hour times to 24-hour times.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843782" y="697113"/>
            <a:ext cx="453649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The 24-Hour Clock</a:t>
            </a:r>
          </a:p>
        </p:txBody>
      </p:sp>
      <p:pic>
        <p:nvPicPr>
          <p:cNvPr id="210" name="Whole Class">
            <a:extLst>
              <a:ext uri="{FF2B5EF4-FFF2-40B4-BE49-F238E27FC236}">
                <a16:creationId xmlns:a16="http://schemas.microsoft.com/office/drawing/2014/main" id="{4B02221D-84C2-47D2-B9F5-5835F5A5E4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51" y="612000"/>
            <a:ext cx="1238498" cy="864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FEE1C7E-E182-4C7E-86D7-8BB604D1EC81}"/>
              </a:ext>
            </a:extLst>
          </p:cNvPr>
          <p:cNvGrpSpPr/>
          <p:nvPr/>
        </p:nvGrpSpPr>
        <p:grpSpPr>
          <a:xfrm>
            <a:off x="2279650" y="2155965"/>
            <a:ext cx="5788690" cy="4097961"/>
            <a:chOff x="755650" y="2155964"/>
            <a:chExt cx="5788690" cy="409796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27A0066-F710-4B5C-87BB-72A9C6372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50" y="3353671"/>
              <a:ext cx="3479823" cy="2739154"/>
            </a:xfrm>
            <a:prstGeom prst="rect">
              <a:avLst/>
            </a:prstGeom>
          </p:spPr>
        </p:pic>
        <p:sp>
          <p:nvSpPr>
            <p:cNvPr id="25" name="Rectangle: Rounded Corners 30">
              <a:extLst>
                <a:ext uri="{FF2B5EF4-FFF2-40B4-BE49-F238E27FC236}">
                  <a16:creationId xmlns:a16="http://schemas.microsoft.com/office/drawing/2014/main" id="{6937E08D-291D-444D-9BFF-1321114277D9}"/>
                </a:ext>
              </a:extLst>
            </p:cNvPr>
            <p:cNvSpPr/>
            <p:nvPr/>
          </p:nvSpPr>
          <p:spPr>
            <a:xfrm>
              <a:off x="1693489" y="4280597"/>
              <a:ext cx="1209951" cy="1729052"/>
            </a:xfrm>
            <a:custGeom>
              <a:avLst/>
              <a:gdLst>
                <a:gd name="connsiteX0" fmla="*/ 0 w 693131"/>
                <a:gd name="connsiteY0" fmla="*/ 39545 h 237264"/>
                <a:gd name="connsiteX1" fmla="*/ 39545 w 693131"/>
                <a:gd name="connsiteY1" fmla="*/ 0 h 237264"/>
                <a:gd name="connsiteX2" fmla="*/ 653586 w 693131"/>
                <a:gd name="connsiteY2" fmla="*/ 0 h 237264"/>
                <a:gd name="connsiteX3" fmla="*/ 693131 w 693131"/>
                <a:gd name="connsiteY3" fmla="*/ 39545 h 237264"/>
                <a:gd name="connsiteX4" fmla="*/ 693131 w 693131"/>
                <a:gd name="connsiteY4" fmla="*/ 197719 h 237264"/>
                <a:gd name="connsiteX5" fmla="*/ 653586 w 693131"/>
                <a:gd name="connsiteY5" fmla="*/ 237264 h 237264"/>
                <a:gd name="connsiteX6" fmla="*/ 39545 w 693131"/>
                <a:gd name="connsiteY6" fmla="*/ 237264 h 237264"/>
                <a:gd name="connsiteX7" fmla="*/ 0 w 693131"/>
                <a:gd name="connsiteY7" fmla="*/ 197719 h 237264"/>
                <a:gd name="connsiteX8" fmla="*/ 0 w 693131"/>
                <a:gd name="connsiteY8" fmla="*/ 39545 h 237264"/>
                <a:gd name="connsiteX0" fmla="*/ 0 w 839755"/>
                <a:gd name="connsiteY0" fmla="*/ 4080 h 292439"/>
                <a:gd name="connsiteX1" fmla="*/ 186169 w 839755"/>
                <a:gd name="connsiteY1" fmla="*/ 55175 h 292439"/>
                <a:gd name="connsiteX2" fmla="*/ 800210 w 839755"/>
                <a:gd name="connsiteY2" fmla="*/ 55175 h 292439"/>
                <a:gd name="connsiteX3" fmla="*/ 839755 w 839755"/>
                <a:gd name="connsiteY3" fmla="*/ 94720 h 292439"/>
                <a:gd name="connsiteX4" fmla="*/ 839755 w 839755"/>
                <a:gd name="connsiteY4" fmla="*/ 252894 h 292439"/>
                <a:gd name="connsiteX5" fmla="*/ 800210 w 839755"/>
                <a:gd name="connsiteY5" fmla="*/ 292439 h 292439"/>
                <a:gd name="connsiteX6" fmla="*/ 186169 w 839755"/>
                <a:gd name="connsiteY6" fmla="*/ 292439 h 292439"/>
                <a:gd name="connsiteX7" fmla="*/ 146624 w 839755"/>
                <a:gd name="connsiteY7" fmla="*/ 252894 h 292439"/>
                <a:gd name="connsiteX8" fmla="*/ 0 w 839755"/>
                <a:gd name="connsiteY8" fmla="*/ 4080 h 292439"/>
                <a:gd name="connsiteX0" fmla="*/ 0 w 839755"/>
                <a:gd name="connsiteY0" fmla="*/ 50209 h 338568"/>
                <a:gd name="connsiteX1" fmla="*/ 106192 w 839755"/>
                <a:gd name="connsiteY1" fmla="*/ 0 h 338568"/>
                <a:gd name="connsiteX2" fmla="*/ 800210 w 839755"/>
                <a:gd name="connsiteY2" fmla="*/ 101304 h 338568"/>
                <a:gd name="connsiteX3" fmla="*/ 839755 w 839755"/>
                <a:gd name="connsiteY3" fmla="*/ 140849 h 338568"/>
                <a:gd name="connsiteX4" fmla="*/ 839755 w 839755"/>
                <a:gd name="connsiteY4" fmla="*/ 299023 h 338568"/>
                <a:gd name="connsiteX5" fmla="*/ 800210 w 839755"/>
                <a:gd name="connsiteY5" fmla="*/ 338568 h 338568"/>
                <a:gd name="connsiteX6" fmla="*/ 186169 w 839755"/>
                <a:gd name="connsiteY6" fmla="*/ 338568 h 338568"/>
                <a:gd name="connsiteX7" fmla="*/ 146624 w 839755"/>
                <a:gd name="connsiteY7" fmla="*/ 299023 h 338568"/>
                <a:gd name="connsiteX8" fmla="*/ 0 w 839755"/>
                <a:gd name="connsiteY8" fmla="*/ 50209 h 338568"/>
                <a:gd name="connsiteX0" fmla="*/ 0 w 839755"/>
                <a:gd name="connsiteY0" fmla="*/ 50209 h 338568"/>
                <a:gd name="connsiteX1" fmla="*/ 106192 w 839755"/>
                <a:gd name="connsiteY1" fmla="*/ 0 h 338568"/>
                <a:gd name="connsiteX2" fmla="*/ 800210 w 839755"/>
                <a:gd name="connsiteY2" fmla="*/ 101304 h 338568"/>
                <a:gd name="connsiteX3" fmla="*/ 839755 w 839755"/>
                <a:gd name="connsiteY3" fmla="*/ 140849 h 338568"/>
                <a:gd name="connsiteX4" fmla="*/ 839755 w 839755"/>
                <a:gd name="connsiteY4" fmla="*/ 299023 h 338568"/>
                <a:gd name="connsiteX5" fmla="*/ 800210 w 839755"/>
                <a:gd name="connsiteY5" fmla="*/ 338568 h 338568"/>
                <a:gd name="connsiteX6" fmla="*/ 186169 w 839755"/>
                <a:gd name="connsiteY6" fmla="*/ 338568 h 338568"/>
                <a:gd name="connsiteX7" fmla="*/ 586496 w 839755"/>
                <a:gd name="connsiteY7" fmla="*/ 301689 h 338568"/>
                <a:gd name="connsiteX8" fmla="*/ 0 w 839755"/>
                <a:gd name="connsiteY8" fmla="*/ 50209 h 338568"/>
                <a:gd name="connsiteX0" fmla="*/ 0 w 839755"/>
                <a:gd name="connsiteY0" fmla="*/ 50209 h 338568"/>
                <a:gd name="connsiteX1" fmla="*/ 106192 w 839755"/>
                <a:gd name="connsiteY1" fmla="*/ 0 h 338568"/>
                <a:gd name="connsiteX2" fmla="*/ 800210 w 839755"/>
                <a:gd name="connsiteY2" fmla="*/ 101304 h 338568"/>
                <a:gd name="connsiteX3" fmla="*/ 839755 w 839755"/>
                <a:gd name="connsiteY3" fmla="*/ 140849 h 338568"/>
                <a:gd name="connsiteX4" fmla="*/ 839755 w 839755"/>
                <a:gd name="connsiteY4" fmla="*/ 299023 h 338568"/>
                <a:gd name="connsiteX5" fmla="*/ 800210 w 839755"/>
                <a:gd name="connsiteY5" fmla="*/ 338568 h 338568"/>
                <a:gd name="connsiteX6" fmla="*/ 740674 w 839755"/>
                <a:gd name="connsiteY6" fmla="*/ 319907 h 338568"/>
                <a:gd name="connsiteX7" fmla="*/ 586496 w 839755"/>
                <a:gd name="connsiteY7" fmla="*/ 301689 h 338568"/>
                <a:gd name="connsiteX8" fmla="*/ 0 w 839755"/>
                <a:gd name="connsiteY8" fmla="*/ 50209 h 338568"/>
                <a:gd name="connsiteX0" fmla="*/ 0 w 1125006"/>
                <a:gd name="connsiteY0" fmla="*/ 116413 h 404772"/>
                <a:gd name="connsiteX1" fmla="*/ 106192 w 1125006"/>
                <a:gd name="connsiteY1" fmla="*/ 66204 h 404772"/>
                <a:gd name="connsiteX2" fmla="*/ 800210 w 1125006"/>
                <a:gd name="connsiteY2" fmla="*/ 167508 h 404772"/>
                <a:gd name="connsiteX3" fmla="*/ 839755 w 1125006"/>
                <a:gd name="connsiteY3" fmla="*/ 207053 h 404772"/>
                <a:gd name="connsiteX4" fmla="*/ 1125006 w 1125006"/>
                <a:gd name="connsiteY4" fmla="*/ 0 h 404772"/>
                <a:gd name="connsiteX5" fmla="*/ 800210 w 1125006"/>
                <a:gd name="connsiteY5" fmla="*/ 404772 h 404772"/>
                <a:gd name="connsiteX6" fmla="*/ 740674 w 1125006"/>
                <a:gd name="connsiteY6" fmla="*/ 386111 h 404772"/>
                <a:gd name="connsiteX7" fmla="*/ 586496 w 1125006"/>
                <a:gd name="connsiteY7" fmla="*/ 367893 h 404772"/>
                <a:gd name="connsiteX8" fmla="*/ 0 w 1125006"/>
                <a:gd name="connsiteY8" fmla="*/ 116413 h 404772"/>
                <a:gd name="connsiteX0" fmla="*/ 0 w 1125006"/>
                <a:gd name="connsiteY0" fmla="*/ 116413 h 386335"/>
                <a:gd name="connsiteX1" fmla="*/ 106192 w 1125006"/>
                <a:gd name="connsiteY1" fmla="*/ 66204 h 386335"/>
                <a:gd name="connsiteX2" fmla="*/ 800210 w 1125006"/>
                <a:gd name="connsiteY2" fmla="*/ 167508 h 386335"/>
                <a:gd name="connsiteX3" fmla="*/ 839755 w 1125006"/>
                <a:gd name="connsiteY3" fmla="*/ 207053 h 386335"/>
                <a:gd name="connsiteX4" fmla="*/ 1125006 w 1125006"/>
                <a:gd name="connsiteY4" fmla="*/ 0 h 386335"/>
                <a:gd name="connsiteX5" fmla="*/ 1101456 w 1125006"/>
                <a:gd name="connsiteY5" fmla="*/ 52875 h 386335"/>
                <a:gd name="connsiteX6" fmla="*/ 740674 w 1125006"/>
                <a:gd name="connsiteY6" fmla="*/ 386111 h 386335"/>
                <a:gd name="connsiteX7" fmla="*/ 586496 w 1125006"/>
                <a:gd name="connsiteY7" fmla="*/ 367893 h 386335"/>
                <a:gd name="connsiteX8" fmla="*/ 0 w 1125006"/>
                <a:gd name="connsiteY8" fmla="*/ 116413 h 386335"/>
                <a:gd name="connsiteX0" fmla="*/ 0 w 1125006"/>
                <a:gd name="connsiteY0" fmla="*/ 270257 h 540179"/>
                <a:gd name="connsiteX1" fmla="*/ 106192 w 1125006"/>
                <a:gd name="connsiteY1" fmla="*/ 220048 h 540179"/>
                <a:gd name="connsiteX2" fmla="*/ 800210 w 1125006"/>
                <a:gd name="connsiteY2" fmla="*/ 321352 h 540179"/>
                <a:gd name="connsiteX3" fmla="*/ 594493 w 1125006"/>
                <a:gd name="connsiteY3" fmla="*/ 1002 h 540179"/>
                <a:gd name="connsiteX4" fmla="*/ 1125006 w 1125006"/>
                <a:gd name="connsiteY4" fmla="*/ 153844 h 540179"/>
                <a:gd name="connsiteX5" fmla="*/ 1101456 w 1125006"/>
                <a:gd name="connsiteY5" fmla="*/ 206719 h 540179"/>
                <a:gd name="connsiteX6" fmla="*/ 740674 w 1125006"/>
                <a:gd name="connsiteY6" fmla="*/ 539955 h 540179"/>
                <a:gd name="connsiteX7" fmla="*/ 586496 w 1125006"/>
                <a:gd name="connsiteY7" fmla="*/ 521737 h 540179"/>
                <a:gd name="connsiteX8" fmla="*/ 0 w 1125006"/>
                <a:gd name="connsiteY8" fmla="*/ 270257 h 540179"/>
                <a:gd name="connsiteX0" fmla="*/ 0 w 1125006"/>
                <a:gd name="connsiteY0" fmla="*/ 308800 h 578722"/>
                <a:gd name="connsiteX1" fmla="*/ 106192 w 1125006"/>
                <a:gd name="connsiteY1" fmla="*/ 258591 h 578722"/>
                <a:gd name="connsiteX2" fmla="*/ 506962 w 1125006"/>
                <a:gd name="connsiteY2" fmla="*/ 0 h 578722"/>
                <a:gd name="connsiteX3" fmla="*/ 594493 w 1125006"/>
                <a:gd name="connsiteY3" fmla="*/ 39545 h 578722"/>
                <a:gd name="connsiteX4" fmla="*/ 1125006 w 1125006"/>
                <a:gd name="connsiteY4" fmla="*/ 192387 h 578722"/>
                <a:gd name="connsiteX5" fmla="*/ 1101456 w 1125006"/>
                <a:gd name="connsiteY5" fmla="*/ 245262 h 578722"/>
                <a:gd name="connsiteX6" fmla="*/ 740674 w 1125006"/>
                <a:gd name="connsiteY6" fmla="*/ 578498 h 578722"/>
                <a:gd name="connsiteX7" fmla="*/ 586496 w 1125006"/>
                <a:gd name="connsiteY7" fmla="*/ 560280 h 578722"/>
                <a:gd name="connsiteX8" fmla="*/ 0 w 1125006"/>
                <a:gd name="connsiteY8" fmla="*/ 308800 h 578722"/>
                <a:gd name="connsiteX0" fmla="*/ 0 w 1125006"/>
                <a:gd name="connsiteY0" fmla="*/ 308800 h 578722"/>
                <a:gd name="connsiteX1" fmla="*/ 106192 w 1125006"/>
                <a:gd name="connsiteY1" fmla="*/ 258591 h 578722"/>
                <a:gd name="connsiteX2" fmla="*/ 506962 w 1125006"/>
                <a:gd name="connsiteY2" fmla="*/ 0 h 578722"/>
                <a:gd name="connsiteX3" fmla="*/ 618486 w 1125006"/>
                <a:gd name="connsiteY3" fmla="*/ 28882 h 578722"/>
                <a:gd name="connsiteX4" fmla="*/ 1125006 w 1125006"/>
                <a:gd name="connsiteY4" fmla="*/ 192387 h 578722"/>
                <a:gd name="connsiteX5" fmla="*/ 1101456 w 1125006"/>
                <a:gd name="connsiteY5" fmla="*/ 245262 h 578722"/>
                <a:gd name="connsiteX6" fmla="*/ 740674 w 1125006"/>
                <a:gd name="connsiteY6" fmla="*/ 578498 h 578722"/>
                <a:gd name="connsiteX7" fmla="*/ 586496 w 1125006"/>
                <a:gd name="connsiteY7" fmla="*/ 560280 h 578722"/>
                <a:gd name="connsiteX8" fmla="*/ 0 w 1125006"/>
                <a:gd name="connsiteY8" fmla="*/ 308800 h 578722"/>
                <a:gd name="connsiteX0" fmla="*/ 0 w 1119674"/>
                <a:gd name="connsiteY0" fmla="*/ 322129 h 578722"/>
                <a:gd name="connsiteX1" fmla="*/ 100860 w 1119674"/>
                <a:gd name="connsiteY1" fmla="*/ 258591 h 578722"/>
                <a:gd name="connsiteX2" fmla="*/ 501630 w 1119674"/>
                <a:gd name="connsiteY2" fmla="*/ 0 h 578722"/>
                <a:gd name="connsiteX3" fmla="*/ 613154 w 1119674"/>
                <a:gd name="connsiteY3" fmla="*/ 28882 h 578722"/>
                <a:gd name="connsiteX4" fmla="*/ 1119674 w 1119674"/>
                <a:gd name="connsiteY4" fmla="*/ 192387 h 578722"/>
                <a:gd name="connsiteX5" fmla="*/ 1096124 w 1119674"/>
                <a:gd name="connsiteY5" fmla="*/ 245262 h 578722"/>
                <a:gd name="connsiteX6" fmla="*/ 735342 w 1119674"/>
                <a:gd name="connsiteY6" fmla="*/ 578498 h 578722"/>
                <a:gd name="connsiteX7" fmla="*/ 581164 w 1119674"/>
                <a:gd name="connsiteY7" fmla="*/ 560280 h 578722"/>
                <a:gd name="connsiteX8" fmla="*/ 0 w 1119674"/>
                <a:gd name="connsiteY8" fmla="*/ 322129 h 578722"/>
                <a:gd name="connsiteX0" fmla="*/ 0 w 1119674"/>
                <a:gd name="connsiteY0" fmla="*/ 322129 h 583087"/>
                <a:gd name="connsiteX1" fmla="*/ 100860 w 1119674"/>
                <a:gd name="connsiteY1" fmla="*/ 258591 h 583087"/>
                <a:gd name="connsiteX2" fmla="*/ 501630 w 1119674"/>
                <a:gd name="connsiteY2" fmla="*/ 0 h 583087"/>
                <a:gd name="connsiteX3" fmla="*/ 613154 w 1119674"/>
                <a:gd name="connsiteY3" fmla="*/ 28882 h 583087"/>
                <a:gd name="connsiteX4" fmla="*/ 1119674 w 1119674"/>
                <a:gd name="connsiteY4" fmla="*/ 192387 h 583087"/>
                <a:gd name="connsiteX5" fmla="*/ 1096124 w 1119674"/>
                <a:gd name="connsiteY5" fmla="*/ 245262 h 583087"/>
                <a:gd name="connsiteX6" fmla="*/ 735342 w 1119674"/>
                <a:gd name="connsiteY6" fmla="*/ 578498 h 583087"/>
                <a:gd name="connsiteX7" fmla="*/ 581164 w 1119674"/>
                <a:gd name="connsiteY7" fmla="*/ 570944 h 583087"/>
                <a:gd name="connsiteX8" fmla="*/ 0 w 1119674"/>
                <a:gd name="connsiteY8" fmla="*/ 322129 h 583087"/>
                <a:gd name="connsiteX0" fmla="*/ 0 w 1119674"/>
                <a:gd name="connsiteY0" fmla="*/ 322129 h 583087"/>
                <a:gd name="connsiteX1" fmla="*/ 100860 w 1119674"/>
                <a:gd name="connsiteY1" fmla="*/ 258591 h 583087"/>
                <a:gd name="connsiteX2" fmla="*/ 501630 w 1119674"/>
                <a:gd name="connsiteY2" fmla="*/ 0 h 583087"/>
                <a:gd name="connsiteX3" fmla="*/ 613154 w 1119674"/>
                <a:gd name="connsiteY3" fmla="*/ 28882 h 583087"/>
                <a:gd name="connsiteX4" fmla="*/ 1119674 w 1119674"/>
                <a:gd name="connsiteY4" fmla="*/ 192387 h 583087"/>
                <a:gd name="connsiteX5" fmla="*/ 1096124 w 1119674"/>
                <a:gd name="connsiteY5" fmla="*/ 245262 h 583087"/>
                <a:gd name="connsiteX6" fmla="*/ 735342 w 1119674"/>
                <a:gd name="connsiteY6" fmla="*/ 578498 h 583087"/>
                <a:gd name="connsiteX7" fmla="*/ 581164 w 1119674"/>
                <a:gd name="connsiteY7" fmla="*/ 570944 h 583087"/>
                <a:gd name="connsiteX8" fmla="*/ 0 w 1119674"/>
                <a:gd name="connsiteY8" fmla="*/ 322129 h 583087"/>
                <a:gd name="connsiteX0" fmla="*/ 0 w 1119674"/>
                <a:gd name="connsiteY0" fmla="*/ 322129 h 584209"/>
                <a:gd name="connsiteX1" fmla="*/ 100860 w 1119674"/>
                <a:gd name="connsiteY1" fmla="*/ 258591 h 584209"/>
                <a:gd name="connsiteX2" fmla="*/ 501630 w 1119674"/>
                <a:gd name="connsiteY2" fmla="*/ 0 h 584209"/>
                <a:gd name="connsiteX3" fmla="*/ 613154 w 1119674"/>
                <a:gd name="connsiteY3" fmla="*/ 28882 h 584209"/>
                <a:gd name="connsiteX4" fmla="*/ 1119674 w 1119674"/>
                <a:gd name="connsiteY4" fmla="*/ 192387 h 584209"/>
                <a:gd name="connsiteX5" fmla="*/ 1096124 w 1119674"/>
                <a:gd name="connsiteY5" fmla="*/ 245262 h 584209"/>
                <a:gd name="connsiteX6" fmla="*/ 735342 w 1119674"/>
                <a:gd name="connsiteY6" fmla="*/ 578498 h 584209"/>
                <a:gd name="connsiteX7" fmla="*/ 581164 w 1119674"/>
                <a:gd name="connsiteY7" fmla="*/ 570944 h 584209"/>
                <a:gd name="connsiteX8" fmla="*/ 0 w 1119674"/>
                <a:gd name="connsiteY8" fmla="*/ 322129 h 584209"/>
                <a:gd name="connsiteX0" fmla="*/ 0 w 1119674"/>
                <a:gd name="connsiteY0" fmla="*/ 322129 h 587647"/>
                <a:gd name="connsiteX1" fmla="*/ 100860 w 1119674"/>
                <a:gd name="connsiteY1" fmla="*/ 258591 h 587647"/>
                <a:gd name="connsiteX2" fmla="*/ 501630 w 1119674"/>
                <a:gd name="connsiteY2" fmla="*/ 0 h 587647"/>
                <a:gd name="connsiteX3" fmla="*/ 613154 w 1119674"/>
                <a:gd name="connsiteY3" fmla="*/ 28882 h 587647"/>
                <a:gd name="connsiteX4" fmla="*/ 1119674 w 1119674"/>
                <a:gd name="connsiteY4" fmla="*/ 192387 h 587647"/>
                <a:gd name="connsiteX5" fmla="*/ 1096124 w 1119674"/>
                <a:gd name="connsiteY5" fmla="*/ 245262 h 587647"/>
                <a:gd name="connsiteX6" fmla="*/ 735342 w 1119674"/>
                <a:gd name="connsiteY6" fmla="*/ 578498 h 587647"/>
                <a:gd name="connsiteX7" fmla="*/ 581164 w 1119674"/>
                <a:gd name="connsiteY7" fmla="*/ 570944 h 587647"/>
                <a:gd name="connsiteX8" fmla="*/ 0 w 1119674"/>
                <a:gd name="connsiteY8" fmla="*/ 322129 h 587647"/>
                <a:gd name="connsiteX0" fmla="*/ 0 w 1119674"/>
                <a:gd name="connsiteY0" fmla="*/ 322129 h 597043"/>
                <a:gd name="connsiteX1" fmla="*/ 100860 w 1119674"/>
                <a:gd name="connsiteY1" fmla="*/ 258591 h 597043"/>
                <a:gd name="connsiteX2" fmla="*/ 501630 w 1119674"/>
                <a:gd name="connsiteY2" fmla="*/ 0 h 597043"/>
                <a:gd name="connsiteX3" fmla="*/ 613154 w 1119674"/>
                <a:gd name="connsiteY3" fmla="*/ 28882 h 597043"/>
                <a:gd name="connsiteX4" fmla="*/ 1119674 w 1119674"/>
                <a:gd name="connsiteY4" fmla="*/ 192387 h 597043"/>
                <a:gd name="connsiteX5" fmla="*/ 1096124 w 1119674"/>
                <a:gd name="connsiteY5" fmla="*/ 245262 h 597043"/>
                <a:gd name="connsiteX6" fmla="*/ 735342 w 1119674"/>
                <a:gd name="connsiteY6" fmla="*/ 578498 h 597043"/>
                <a:gd name="connsiteX7" fmla="*/ 581164 w 1119674"/>
                <a:gd name="connsiteY7" fmla="*/ 570944 h 597043"/>
                <a:gd name="connsiteX8" fmla="*/ 0 w 1119674"/>
                <a:gd name="connsiteY8" fmla="*/ 322129 h 597043"/>
                <a:gd name="connsiteX0" fmla="*/ 0 w 1123193"/>
                <a:gd name="connsiteY0" fmla="*/ 322129 h 597043"/>
                <a:gd name="connsiteX1" fmla="*/ 100860 w 1123193"/>
                <a:gd name="connsiteY1" fmla="*/ 258591 h 597043"/>
                <a:gd name="connsiteX2" fmla="*/ 501630 w 1123193"/>
                <a:gd name="connsiteY2" fmla="*/ 0 h 597043"/>
                <a:gd name="connsiteX3" fmla="*/ 613154 w 1123193"/>
                <a:gd name="connsiteY3" fmla="*/ 28882 h 597043"/>
                <a:gd name="connsiteX4" fmla="*/ 1119674 w 1123193"/>
                <a:gd name="connsiteY4" fmla="*/ 192387 h 597043"/>
                <a:gd name="connsiteX5" fmla="*/ 1096124 w 1123193"/>
                <a:gd name="connsiteY5" fmla="*/ 245262 h 597043"/>
                <a:gd name="connsiteX6" fmla="*/ 735342 w 1123193"/>
                <a:gd name="connsiteY6" fmla="*/ 578498 h 597043"/>
                <a:gd name="connsiteX7" fmla="*/ 581164 w 1123193"/>
                <a:gd name="connsiteY7" fmla="*/ 570944 h 597043"/>
                <a:gd name="connsiteX8" fmla="*/ 0 w 1123193"/>
                <a:gd name="connsiteY8" fmla="*/ 322129 h 597043"/>
                <a:gd name="connsiteX0" fmla="*/ 0 w 1121757"/>
                <a:gd name="connsiteY0" fmla="*/ 322129 h 597043"/>
                <a:gd name="connsiteX1" fmla="*/ 100860 w 1121757"/>
                <a:gd name="connsiteY1" fmla="*/ 258591 h 597043"/>
                <a:gd name="connsiteX2" fmla="*/ 501630 w 1121757"/>
                <a:gd name="connsiteY2" fmla="*/ 0 h 597043"/>
                <a:gd name="connsiteX3" fmla="*/ 613154 w 1121757"/>
                <a:gd name="connsiteY3" fmla="*/ 28882 h 597043"/>
                <a:gd name="connsiteX4" fmla="*/ 1117008 w 1121757"/>
                <a:gd name="connsiteY4" fmla="*/ 173726 h 597043"/>
                <a:gd name="connsiteX5" fmla="*/ 1096124 w 1121757"/>
                <a:gd name="connsiteY5" fmla="*/ 245262 h 597043"/>
                <a:gd name="connsiteX6" fmla="*/ 735342 w 1121757"/>
                <a:gd name="connsiteY6" fmla="*/ 578498 h 597043"/>
                <a:gd name="connsiteX7" fmla="*/ 581164 w 1121757"/>
                <a:gd name="connsiteY7" fmla="*/ 570944 h 597043"/>
                <a:gd name="connsiteX8" fmla="*/ 0 w 1121757"/>
                <a:gd name="connsiteY8" fmla="*/ 322129 h 597043"/>
                <a:gd name="connsiteX0" fmla="*/ 0 w 1129396"/>
                <a:gd name="connsiteY0" fmla="*/ 322129 h 597043"/>
                <a:gd name="connsiteX1" fmla="*/ 100860 w 1129396"/>
                <a:gd name="connsiteY1" fmla="*/ 258591 h 597043"/>
                <a:gd name="connsiteX2" fmla="*/ 501630 w 1129396"/>
                <a:gd name="connsiteY2" fmla="*/ 0 h 597043"/>
                <a:gd name="connsiteX3" fmla="*/ 613154 w 1129396"/>
                <a:gd name="connsiteY3" fmla="*/ 28882 h 597043"/>
                <a:gd name="connsiteX4" fmla="*/ 1117008 w 1129396"/>
                <a:gd name="connsiteY4" fmla="*/ 173726 h 597043"/>
                <a:gd name="connsiteX5" fmla="*/ 1096124 w 1129396"/>
                <a:gd name="connsiteY5" fmla="*/ 245262 h 597043"/>
                <a:gd name="connsiteX6" fmla="*/ 735342 w 1129396"/>
                <a:gd name="connsiteY6" fmla="*/ 578498 h 597043"/>
                <a:gd name="connsiteX7" fmla="*/ 581164 w 1129396"/>
                <a:gd name="connsiteY7" fmla="*/ 570944 h 597043"/>
                <a:gd name="connsiteX8" fmla="*/ 0 w 1129396"/>
                <a:gd name="connsiteY8" fmla="*/ 322129 h 597043"/>
                <a:gd name="connsiteX0" fmla="*/ 0 w 1124777"/>
                <a:gd name="connsiteY0" fmla="*/ 322129 h 597043"/>
                <a:gd name="connsiteX1" fmla="*/ 100860 w 1124777"/>
                <a:gd name="connsiteY1" fmla="*/ 258591 h 597043"/>
                <a:gd name="connsiteX2" fmla="*/ 501630 w 1124777"/>
                <a:gd name="connsiteY2" fmla="*/ 0 h 597043"/>
                <a:gd name="connsiteX3" fmla="*/ 613154 w 1124777"/>
                <a:gd name="connsiteY3" fmla="*/ 28882 h 597043"/>
                <a:gd name="connsiteX4" fmla="*/ 1109010 w 1124777"/>
                <a:gd name="connsiteY4" fmla="*/ 173726 h 597043"/>
                <a:gd name="connsiteX5" fmla="*/ 1096124 w 1124777"/>
                <a:gd name="connsiteY5" fmla="*/ 245262 h 597043"/>
                <a:gd name="connsiteX6" fmla="*/ 735342 w 1124777"/>
                <a:gd name="connsiteY6" fmla="*/ 578498 h 597043"/>
                <a:gd name="connsiteX7" fmla="*/ 581164 w 1124777"/>
                <a:gd name="connsiteY7" fmla="*/ 570944 h 597043"/>
                <a:gd name="connsiteX8" fmla="*/ 0 w 1124777"/>
                <a:gd name="connsiteY8" fmla="*/ 322129 h 597043"/>
                <a:gd name="connsiteX0" fmla="*/ 0 w 1100784"/>
                <a:gd name="connsiteY0" fmla="*/ 319463 h 597043"/>
                <a:gd name="connsiteX1" fmla="*/ 76867 w 1100784"/>
                <a:gd name="connsiteY1" fmla="*/ 258591 h 597043"/>
                <a:gd name="connsiteX2" fmla="*/ 477637 w 1100784"/>
                <a:gd name="connsiteY2" fmla="*/ 0 h 597043"/>
                <a:gd name="connsiteX3" fmla="*/ 589161 w 1100784"/>
                <a:gd name="connsiteY3" fmla="*/ 28882 h 597043"/>
                <a:gd name="connsiteX4" fmla="*/ 1085017 w 1100784"/>
                <a:gd name="connsiteY4" fmla="*/ 173726 h 597043"/>
                <a:gd name="connsiteX5" fmla="*/ 1072131 w 1100784"/>
                <a:gd name="connsiteY5" fmla="*/ 245262 h 597043"/>
                <a:gd name="connsiteX6" fmla="*/ 711349 w 1100784"/>
                <a:gd name="connsiteY6" fmla="*/ 578498 h 597043"/>
                <a:gd name="connsiteX7" fmla="*/ 557171 w 1100784"/>
                <a:gd name="connsiteY7" fmla="*/ 570944 h 597043"/>
                <a:gd name="connsiteX8" fmla="*/ 0 w 1100784"/>
                <a:gd name="connsiteY8" fmla="*/ 319463 h 597043"/>
                <a:gd name="connsiteX0" fmla="*/ 0 w 1100784"/>
                <a:gd name="connsiteY0" fmla="*/ 319463 h 597043"/>
                <a:gd name="connsiteX1" fmla="*/ 76867 w 1100784"/>
                <a:gd name="connsiteY1" fmla="*/ 258591 h 597043"/>
                <a:gd name="connsiteX2" fmla="*/ 477637 w 1100784"/>
                <a:gd name="connsiteY2" fmla="*/ 0 h 597043"/>
                <a:gd name="connsiteX3" fmla="*/ 589161 w 1100784"/>
                <a:gd name="connsiteY3" fmla="*/ 28882 h 597043"/>
                <a:gd name="connsiteX4" fmla="*/ 1085017 w 1100784"/>
                <a:gd name="connsiteY4" fmla="*/ 173726 h 597043"/>
                <a:gd name="connsiteX5" fmla="*/ 1072131 w 1100784"/>
                <a:gd name="connsiteY5" fmla="*/ 245262 h 597043"/>
                <a:gd name="connsiteX6" fmla="*/ 711349 w 1100784"/>
                <a:gd name="connsiteY6" fmla="*/ 578498 h 597043"/>
                <a:gd name="connsiteX7" fmla="*/ 557171 w 1100784"/>
                <a:gd name="connsiteY7" fmla="*/ 570944 h 597043"/>
                <a:gd name="connsiteX8" fmla="*/ 0 w 1100784"/>
                <a:gd name="connsiteY8" fmla="*/ 319463 h 597043"/>
                <a:gd name="connsiteX0" fmla="*/ 0 w 1100784"/>
                <a:gd name="connsiteY0" fmla="*/ 319463 h 594865"/>
                <a:gd name="connsiteX1" fmla="*/ 76867 w 1100784"/>
                <a:gd name="connsiteY1" fmla="*/ 258591 h 594865"/>
                <a:gd name="connsiteX2" fmla="*/ 477637 w 1100784"/>
                <a:gd name="connsiteY2" fmla="*/ 0 h 594865"/>
                <a:gd name="connsiteX3" fmla="*/ 589161 w 1100784"/>
                <a:gd name="connsiteY3" fmla="*/ 28882 h 594865"/>
                <a:gd name="connsiteX4" fmla="*/ 1085017 w 1100784"/>
                <a:gd name="connsiteY4" fmla="*/ 173726 h 594865"/>
                <a:gd name="connsiteX5" fmla="*/ 1072131 w 1100784"/>
                <a:gd name="connsiteY5" fmla="*/ 245262 h 594865"/>
                <a:gd name="connsiteX6" fmla="*/ 711349 w 1100784"/>
                <a:gd name="connsiteY6" fmla="*/ 578498 h 594865"/>
                <a:gd name="connsiteX7" fmla="*/ 546507 w 1100784"/>
                <a:gd name="connsiteY7" fmla="*/ 565612 h 594865"/>
                <a:gd name="connsiteX8" fmla="*/ 0 w 1100784"/>
                <a:gd name="connsiteY8" fmla="*/ 319463 h 594865"/>
                <a:gd name="connsiteX0" fmla="*/ 0 w 2100128"/>
                <a:gd name="connsiteY0" fmla="*/ 69627 h 594865"/>
                <a:gd name="connsiteX1" fmla="*/ 1076211 w 2100128"/>
                <a:gd name="connsiteY1" fmla="*/ 258591 h 594865"/>
                <a:gd name="connsiteX2" fmla="*/ 1476981 w 2100128"/>
                <a:gd name="connsiteY2" fmla="*/ 0 h 594865"/>
                <a:gd name="connsiteX3" fmla="*/ 1588505 w 2100128"/>
                <a:gd name="connsiteY3" fmla="*/ 28882 h 594865"/>
                <a:gd name="connsiteX4" fmla="*/ 2084361 w 2100128"/>
                <a:gd name="connsiteY4" fmla="*/ 173726 h 594865"/>
                <a:gd name="connsiteX5" fmla="*/ 2071475 w 2100128"/>
                <a:gd name="connsiteY5" fmla="*/ 245262 h 594865"/>
                <a:gd name="connsiteX6" fmla="*/ 1710693 w 2100128"/>
                <a:gd name="connsiteY6" fmla="*/ 578498 h 594865"/>
                <a:gd name="connsiteX7" fmla="*/ 1545851 w 2100128"/>
                <a:gd name="connsiteY7" fmla="*/ 565612 h 594865"/>
                <a:gd name="connsiteX8" fmla="*/ 0 w 2100128"/>
                <a:gd name="connsiteY8" fmla="*/ 69627 h 594865"/>
                <a:gd name="connsiteX0" fmla="*/ 0 w 2100128"/>
                <a:gd name="connsiteY0" fmla="*/ 69627 h 594865"/>
                <a:gd name="connsiteX1" fmla="*/ 106847 w 2100128"/>
                <a:gd name="connsiteY1" fmla="*/ 8755 h 594865"/>
                <a:gd name="connsiteX2" fmla="*/ 1476981 w 2100128"/>
                <a:gd name="connsiteY2" fmla="*/ 0 h 594865"/>
                <a:gd name="connsiteX3" fmla="*/ 1588505 w 2100128"/>
                <a:gd name="connsiteY3" fmla="*/ 28882 h 594865"/>
                <a:gd name="connsiteX4" fmla="*/ 2084361 w 2100128"/>
                <a:gd name="connsiteY4" fmla="*/ 173726 h 594865"/>
                <a:gd name="connsiteX5" fmla="*/ 2071475 w 2100128"/>
                <a:gd name="connsiteY5" fmla="*/ 245262 h 594865"/>
                <a:gd name="connsiteX6" fmla="*/ 1710693 w 2100128"/>
                <a:gd name="connsiteY6" fmla="*/ 578498 h 594865"/>
                <a:gd name="connsiteX7" fmla="*/ 1545851 w 2100128"/>
                <a:gd name="connsiteY7" fmla="*/ 565612 h 594865"/>
                <a:gd name="connsiteX8" fmla="*/ 0 w 2100128"/>
                <a:gd name="connsiteY8" fmla="*/ 69627 h 594865"/>
                <a:gd name="connsiteX0" fmla="*/ 0 w 2100128"/>
                <a:gd name="connsiteY0" fmla="*/ 69627 h 584301"/>
                <a:gd name="connsiteX1" fmla="*/ 106847 w 2100128"/>
                <a:gd name="connsiteY1" fmla="*/ 8755 h 584301"/>
                <a:gd name="connsiteX2" fmla="*/ 1476981 w 2100128"/>
                <a:gd name="connsiteY2" fmla="*/ 0 h 584301"/>
                <a:gd name="connsiteX3" fmla="*/ 1588505 w 2100128"/>
                <a:gd name="connsiteY3" fmla="*/ 28882 h 584301"/>
                <a:gd name="connsiteX4" fmla="*/ 2084361 w 2100128"/>
                <a:gd name="connsiteY4" fmla="*/ 173726 h 584301"/>
                <a:gd name="connsiteX5" fmla="*/ 2071475 w 2100128"/>
                <a:gd name="connsiteY5" fmla="*/ 245262 h 584301"/>
                <a:gd name="connsiteX6" fmla="*/ 1710693 w 2100128"/>
                <a:gd name="connsiteY6" fmla="*/ 578498 h 584301"/>
                <a:gd name="connsiteX7" fmla="*/ 1583327 w 2100128"/>
                <a:gd name="connsiteY7" fmla="*/ 500654 h 584301"/>
                <a:gd name="connsiteX8" fmla="*/ 0 w 2100128"/>
                <a:gd name="connsiteY8" fmla="*/ 69627 h 584301"/>
                <a:gd name="connsiteX0" fmla="*/ 0 w 2100128"/>
                <a:gd name="connsiteY0" fmla="*/ 69627 h 511219"/>
                <a:gd name="connsiteX1" fmla="*/ 106847 w 2100128"/>
                <a:gd name="connsiteY1" fmla="*/ 8755 h 511219"/>
                <a:gd name="connsiteX2" fmla="*/ 1476981 w 2100128"/>
                <a:gd name="connsiteY2" fmla="*/ 0 h 511219"/>
                <a:gd name="connsiteX3" fmla="*/ 1588505 w 2100128"/>
                <a:gd name="connsiteY3" fmla="*/ 28882 h 511219"/>
                <a:gd name="connsiteX4" fmla="*/ 2084361 w 2100128"/>
                <a:gd name="connsiteY4" fmla="*/ 173726 h 511219"/>
                <a:gd name="connsiteX5" fmla="*/ 2071475 w 2100128"/>
                <a:gd name="connsiteY5" fmla="*/ 245262 h 511219"/>
                <a:gd name="connsiteX6" fmla="*/ 1723185 w 2100128"/>
                <a:gd name="connsiteY6" fmla="*/ 456078 h 511219"/>
                <a:gd name="connsiteX7" fmla="*/ 1583327 w 2100128"/>
                <a:gd name="connsiteY7" fmla="*/ 500654 h 511219"/>
                <a:gd name="connsiteX8" fmla="*/ 0 w 2100128"/>
                <a:gd name="connsiteY8" fmla="*/ 69627 h 511219"/>
                <a:gd name="connsiteX0" fmla="*/ 0 w 3339088"/>
                <a:gd name="connsiteY0" fmla="*/ 365931 h 807523"/>
                <a:gd name="connsiteX1" fmla="*/ 106847 w 3339088"/>
                <a:gd name="connsiteY1" fmla="*/ 305059 h 807523"/>
                <a:gd name="connsiteX2" fmla="*/ 1476981 w 3339088"/>
                <a:gd name="connsiteY2" fmla="*/ 296304 h 807523"/>
                <a:gd name="connsiteX3" fmla="*/ 1588505 w 3339088"/>
                <a:gd name="connsiteY3" fmla="*/ 325186 h 807523"/>
                <a:gd name="connsiteX4" fmla="*/ 2084361 w 3339088"/>
                <a:gd name="connsiteY4" fmla="*/ 470030 h 807523"/>
                <a:gd name="connsiteX5" fmla="*/ 3338144 w 3339088"/>
                <a:gd name="connsiteY5" fmla="*/ 1920 h 807523"/>
                <a:gd name="connsiteX6" fmla="*/ 1723185 w 3339088"/>
                <a:gd name="connsiteY6" fmla="*/ 752382 h 807523"/>
                <a:gd name="connsiteX7" fmla="*/ 1583327 w 3339088"/>
                <a:gd name="connsiteY7" fmla="*/ 796958 h 807523"/>
                <a:gd name="connsiteX8" fmla="*/ 0 w 3339088"/>
                <a:gd name="connsiteY8" fmla="*/ 365931 h 807523"/>
                <a:gd name="connsiteX0" fmla="*/ 0 w 3345195"/>
                <a:gd name="connsiteY0" fmla="*/ 415560 h 857152"/>
                <a:gd name="connsiteX1" fmla="*/ 106847 w 3345195"/>
                <a:gd name="connsiteY1" fmla="*/ 354688 h 857152"/>
                <a:gd name="connsiteX2" fmla="*/ 1476981 w 3345195"/>
                <a:gd name="connsiteY2" fmla="*/ 345933 h 857152"/>
                <a:gd name="connsiteX3" fmla="*/ 1588505 w 3345195"/>
                <a:gd name="connsiteY3" fmla="*/ 374815 h 857152"/>
                <a:gd name="connsiteX4" fmla="*/ 3213620 w 3345195"/>
                <a:gd name="connsiteY4" fmla="*/ 0 h 857152"/>
                <a:gd name="connsiteX5" fmla="*/ 3338144 w 3345195"/>
                <a:gd name="connsiteY5" fmla="*/ 51549 h 857152"/>
                <a:gd name="connsiteX6" fmla="*/ 1723185 w 3345195"/>
                <a:gd name="connsiteY6" fmla="*/ 802011 h 857152"/>
                <a:gd name="connsiteX7" fmla="*/ 1583327 w 3345195"/>
                <a:gd name="connsiteY7" fmla="*/ 846587 h 857152"/>
                <a:gd name="connsiteX8" fmla="*/ 0 w 3345195"/>
                <a:gd name="connsiteY8" fmla="*/ 415560 h 857152"/>
                <a:gd name="connsiteX0" fmla="*/ 0 w 3345195"/>
                <a:gd name="connsiteY0" fmla="*/ 415560 h 831599"/>
                <a:gd name="connsiteX1" fmla="*/ 106847 w 3345195"/>
                <a:gd name="connsiteY1" fmla="*/ 354688 h 831599"/>
                <a:gd name="connsiteX2" fmla="*/ 1476981 w 3345195"/>
                <a:gd name="connsiteY2" fmla="*/ 345933 h 831599"/>
                <a:gd name="connsiteX3" fmla="*/ 1588505 w 3345195"/>
                <a:gd name="connsiteY3" fmla="*/ 374815 h 831599"/>
                <a:gd name="connsiteX4" fmla="*/ 3213620 w 3345195"/>
                <a:gd name="connsiteY4" fmla="*/ 0 h 831599"/>
                <a:gd name="connsiteX5" fmla="*/ 3338144 w 3345195"/>
                <a:gd name="connsiteY5" fmla="*/ 51549 h 831599"/>
                <a:gd name="connsiteX6" fmla="*/ 1723185 w 3345195"/>
                <a:gd name="connsiteY6" fmla="*/ 802011 h 831599"/>
                <a:gd name="connsiteX7" fmla="*/ 1538357 w 3345195"/>
                <a:gd name="connsiteY7" fmla="*/ 814108 h 831599"/>
                <a:gd name="connsiteX8" fmla="*/ 0 w 3345195"/>
                <a:gd name="connsiteY8" fmla="*/ 415560 h 831599"/>
                <a:gd name="connsiteX0" fmla="*/ 0 w 3345195"/>
                <a:gd name="connsiteY0" fmla="*/ 415560 h 829399"/>
                <a:gd name="connsiteX1" fmla="*/ 106847 w 3345195"/>
                <a:gd name="connsiteY1" fmla="*/ 354688 h 829399"/>
                <a:gd name="connsiteX2" fmla="*/ 1476981 w 3345195"/>
                <a:gd name="connsiteY2" fmla="*/ 345933 h 829399"/>
                <a:gd name="connsiteX3" fmla="*/ 1588505 w 3345195"/>
                <a:gd name="connsiteY3" fmla="*/ 374815 h 829399"/>
                <a:gd name="connsiteX4" fmla="*/ 3213620 w 3345195"/>
                <a:gd name="connsiteY4" fmla="*/ 0 h 829399"/>
                <a:gd name="connsiteX5" fmla="*/ 3338144 w 3345195"/>
                <a:gd name="connsiteY5" fmla="*/ 51549 h 829399"/>
                <a:gd name="connsiteX6" fmla="*/ 1733178 w 3345195"/>
                <a:gd name="connsiteY6" fmla="*/ 794516 h 829399"/>
                <a:gd name="connsiteX7" fmla="*/ 1538357 w 3345195"/>
                <a:gd name="connsiteY7" fmla="*/ 814108 h 829399"/>
                <a:gd name="connsiteX8" fmla="*/ 0 w 3345195"/>
                <a:gd name="connsiteY8" fmla="*/ 415560 h 829399"/>
                <a:gd name="connsiteX0" fmla="*/ 0 w 3345195"/>
                <a:gd name="connsiteY0" fmla="*/ 415560 h 829399"/>
                <a:gd name="connsiteX1" fmla="*/ 106847 w 3345195"/>
                <a:gd name="connsiteY1" fmla="*/ 354688 h 829399"/>
                <a:gd name="connsiteX2" fmla="*/ 1476981 w 3345195"/>
                <a:gd name="connsiteY2" fmla="*/ 345933 h 829399"/>
                <a:gd name="connsiteX3" fmla="*/ 1588505 w 3345195"/>
                <a:gd name="connsiteY3" fmla="*/ 374815 h 829399"/>
                <a:gd name="connsiteX4" fmla="*/ 3213620 w 3345195"/>
                <a:gd name="connsiteY4" fmla="*/ 0 h 829399"/>
                <a:gd name="connsiteX5" fmla="*/ 3338144 w 3345195"/>
                <a:gd name="connsiteY5" fmla="*/ 51549 h 829399"/>
                <a:gd name="connsiteX6" fmla="*/ 1733178 w 3345195"/>
                <a:gd name="connsiteY6" fmla="*/ 794516 h 829399"/>
                <a:gd name="connsiteX7" fmla="*/ 1538357 w 3345195"/>
                <a:gd name="connsiteY7" fmla="*/ 814108 h 829399"/>
                <a:gd name="connsiteX8" fmla="*/ 0 w 3345195"/>
                <a:gd name="connsiteY8" fmla="*/ 415560 h 829399"/>
                <a:gd name="connsiteX0" fmla="*/ 0 w 3345195"/>
                <a:gd name="connsiteY0" fmla="*/ 415560 h 824958"/>
                <a:gd name="connsiteX1" fmla="*/ 106847 w 3345195"/>
                <a:gd name="connsiteY1" fmla="*/ 354688 h 824958"/>
                <a:gd name="connsiteX2" fmla="*/ 1476981 w 3345195"/>
                <a:gd name="connsiteY2" fmla="*/ 345933 h 824958"/>
                <a:gd name="connsiteX3" fmla="*/ 1588505 w 3345195"/>
                <a:gd name="connsiteY3" fmla="*/ 374815 h 824958"/>
                <a:gd name="connsiteX4" fmla="*/ 3213620 w 3345195"/>
                <a:gd name="connsiteY4" fmla="*/ 0 h 824958"/>
                <a:gd name="connsiteX5" fmla="*/ 3338144 w 3345195"/>
                <a:gd name="connsiteY5" fmla="*/ 51549 h 824958"/>
                <a:gd name="connsiteX6" fmla="*/ 1733178 w 3345195"/>
                <a:gd name="connsiteY6" fmla="*/ 794516 h 824958"/>
                <a:gd name="connsiteX7" fmla="*/ 1538357 w 3345195"/>
                <a:gd name="connsiteY7" fmla="*/ 814108 h 824958"/>
                <a:gd name="connsiteX8" fmla="*/ 0 w 3345195"/>
                <a:gd name="connsiteY8" fmla="*/ 415560 h 824958"/>
                <a:gd name="connsiteX0" fmla="*/ 0 w 3345195"/>
                <a:gd name="connsiteY0" fmla="*/ 415560 h 826830"/>
                <a:gd name="connsiteX1" fmla="*/ 106847 w 3345195"/>
                <a:gd name="connsiteY1" fmla="*/ 354688 h 826830"/>
                <a:gd name="connsiteX2" fmla="*/ 1476981 w 3345195"/>
                <a:gd name="connsiteY2" fmla="*/ 345933 h 826830"/>
                <a:gd name="connsiteX3" fmla="*/ 1588505 w 3345195"/>
                <a:gd name="connsiteY3" fmla="*/ 374815 h 826830"/>
                <a:gd name="connsiteX4" fmla="*/ 3213620 w 3345195"/>
                <a:gd name="connsiteY4" fmla="*/ 0 h 826830"/>
                <a:gd name="connsiteX5" fmla="*/ 3338144 w 3345195"/>
                <a:gd name="connsiteY5" fmla="*/ 51549 h 826830"/>
                <a:gd name="connsiteX6" fmla="*/ 1733178 w 3345195"/>
                <a:gd name="connsiteY6" fmla="*/ 794516 h 826830"/>
                <a:gd name="connsiteX7" fmla="*/ 1520868 w 3345195"/>
                <a:gd name="connsiteY7" fmla="*/ 816607 h 826830"/>
                <a:gd name="connsiteX8" fmla="*/ 0 w 3345195"/>
                <a:gd name="connsiteY8" fmla="*/ 415560 h 826830"/>
                <a:gd name="connsiteX0" fmla="*/ 0 w 3310218"/>
                <a:gd name="connsiteY0" fmla="*/ 423055 h 826830"/>
                <a:gd name="connsiteX1" fmla="*/ 71870 w 3310218"/>
                <a:gd name="connsiteY1" fmla="*/ 354688 h 826830"/>
                <a:gd name="connsiteX2" fmla="*/ 1442004 w 3310218"/>
                <a:gd name="connsiteY2" fmla="*/ 345933 h 826830"/>
                <a:gd name="connsiteX3" fmla="*/ 1553528 w 3310218"/>
                <a:gd name="connsiteY3" fmla="*/ 374815 h 826830"/>
                <a:gd name="connsiteX4" fmla="*/ 3178643 w 3310218"/>
                <a:gd name="connsiteY4" fmla="*/ 0 h 826830"/>
                <a:gd name="connsiteX5" fmla="*/ 3303167 w 3310218"/>
                <a:gd name="connsiteY5" fmla="*/ 51549 h 826830"/>
                <a:gd name="connsiteX6" fmla="*/ 1698201 w 3310218"/>
                <a:gd name="connsiteY6" fmla="*/ 794516 h 826830"/>
                <a:gd name="connsiteX7" fmla="*/ 1485891 w 3310218"/>
                <a:gd name="connsiteY7" fmla="*/ 816607 h 826830"/>
                <a:gd name="connsiteX8" fmla="*/ 0 w 3310218"/>
                <a:gd name="connsiteY8" fmla="*/ 423055 h 826830"/>
                <a:gd name="connsiteX0" fmla="*/ 0 w 3310218"/>
                <a:gd name="connsiteY0" fmla="*/ 423055 h 826830"/>
                <a:gd name="connsiteX1" fmla="*/ 71870 w 3310218"/>
                <a:gd name="connsiteY1" fmla="*/ 354688 h 826830"/>
                <a:gd name="connsiteX2" fmla="*/ 1442004 w 3310218"/>
                <a:gd name="connsiteY2" fmla="*/ 345933 h 826830"/>
                <a:gd name="connsiteX3" fmla="*/ 1553528 w 3310218"/>
                <a:gd name="connsiteY3" fmla="*/ 374815 h 826830"/>
                <a:gd name="connsiteX4" fmla="*/ 3178643 w 3310218"/>
                <a:gd name="connsiteY4" fmla="*/ 0 h 826830"/>
                <a:gd name="connsiteX5" fmla="*/ 3303167 w 3310218"/>
                <a:gd name="connsiteY5" fmla="*/ 51549 h 826830"/>
                <a:gd name="connsiteX6" fmla="*/ 1698201 w 3310218"/>
                <a:gd name="connsiteY6" fmla="*/ 794516 h 826830"/>
                <a:gd name="connsiteX7" fmla="*/ 1485891 w 3310218"/>
                <a:gd name="connsiteY7" fmla="*/ 816607 h 826830"/>
                <a:gd name="connsiteX8" fmla="*/ 0 w 3310218"/>
                <a:gd name="connsiteY8" fmla="*/ 423055 h 826830"/>
                <a:gd name="connsiteX0" fmla="*/ 2860 w 3313078"/>
                <a:gd name="connsiteY0" fmla="*/ 423055 h 826830"/>
                <a:gd name="connsiteX1" fmla="*/ 74730 w 3313078"/>
                <a:gd name="connsiteY1" fmla="*/ 354688 h 826830"/>
                <a:gd name="connsiteX2" fmla="*/ 1444864 w 3313078"/>
                <a:gd name="connsiteY2" fmla="*/ 345933 h 826830"/>
                <a:gd name="connsiteX3" fmla="*/ 1556388 w 3313078"/>
                <a:gd name="connsiteY3" fmla="*/ 374815 h 826830"/>
                <a:gd name="connsiteX4" fmla="*/ 3181503 w 3313078"/>
                <a:gd name="connsiteY4" fmla="*/ 0 h 826830"/>
                <a:gd name="connsiteX5" fmla="*/ 3306027 w 3313078"/>
                <a:gd name="connsiteY5" fmla="*/ 51549 h 826830"/>
                <a:gd name="connsiteX6" fmla="*/ 1701061 w 3313078"/>
                <a:gd name="connsiteY6" fmla="*/ 794516 h 826830"/>
                <a:gd name="connsiteX7" fmla="*/ 1488751 w 3313078"/>
                <a:gd name="connsiteY7" fmla="*/ 816607 h 826830"/>
                <a:gd name="connsiteX8" fmla="*/ 2860 w 3313078"/>
                <a:gd name="connsiteY8" fmla="*/ 423055 h 826830"/>
                <a:gd name="connsiteX0" fmla="*/ 3787 w 3314005"/>
                <a:gd name="connsiteY0" fmla="*/ 423055 h 826830"/>
                <a:gd name="connsiteX1" fmla="*/ 55670 w 3314005"/>
                <a:gd name="connsiteY1" fmla="*/ 352189 h 826830"/>
                <a:gd name="connsiteX2" fmla="*/ 1445791 w 3314005"/>
                <a:gd name="connsiteY2" fmla="*/ 345933 h 826830"/>
                <a:gd name="connsiteX3" fmla="*/ 1557315 w 3314005"/>
                <a:gd name="connsiteY3" fmla="*/ 374815 h 826830"/>
                <a:gd name="connsiteX4" fmla="*/ 3182430 w 3314005"/>
                <a:gd name="connsiteY4" fmla="*/ 0 h 826830"/>
                <a:gd name="connsiteX5" fmla="*/ 3306954 w 3314005"/>
                <a:gd name="connsiteY5" fmla="*/ 51549 h 826830"/>
                <a:gd name="connsiteX6" fmla="*/ 1701988 w 3314005"/>
                <a:gd name="connsiteY6" fmla="*/ 794516 h 826830"/>
                <a:gd name="connsiteX7" fmla="*/ 1489678 w 3314005"/>
                <a:gd name="connsiteY7" fmla="*/ 816607 h 826830"/>
                <a:gd name="connsiteX8" fmla="*/ 3787 w 3314005"/>
                <a:gd name="connsiteY8" fmla="*/ 423055 h 826830"/>
                <a:gd name="connsiteX0" fmla="*/ 3787 w 3314005"/>
                <a:gd name="connsiteY0" fmla="*/ 423055 h 836944"/>
                <a:gd name="connsiteX1" fmla="*/ 55670 w 3314005"/>
                <a:gd name="connsiteY1" fmla="*/ 352189 h 836944"/>
                <a:gd name="connsiteX2" fmla="*/ 1445791 w 3314005"/>
                <a:gd name="connsiteY2" fmla="*/ 345933 h 836944"/>
                <a:gd name="connsiteX3" fmla="*/ 1557315 w 3314005"/>
                <a:gd name="connsiteY3" fmla="*/ 374815 h 836944"/>
                <a:gd name="connsiteX4" fmla="*/ 3182430 w 3314005"/>
                <a:gd name="connsiteY4" fmla="*/ 0 h 836944"/>
                <a:gd name="connsiteX5" fmla="*/ 3306954 w 3314005"/>
                <a:gd name="connsiteY5" fmla="*/ 51549 h 836944"/>
                <a:gd name="connsiteX6" fmla="*/ 1701988 w 3314005"/>
                <a:gd name="connsiteY6" fmla="*/ 794516 h 836944"/>
                <a:gd name="connsiteX7" fmla="*/ 1497173 w 3314005"/>
                <a:gd name="connsiteY7" fmla="*/ 829099 h 836944"/>
                <a:gd name="connsiteX8" fmla="*/ 3787 w 3314005"/>
                <a:gd name="connsiteY8" fmla="*/ 423055 h 836944"/>
                <a:gd name="connsiteX0" fmla="*/ 3787 w 3314005"/>
                <a:gd name="connsiteY0" fmla="*/ 423055 h 838236"/>
                <a:gd name="connsiteX1" fmla="*/ 55670 w 3314005"/>
                <a:gd name="connsiteY1" fmla="*/ 352189 h 838236"/>
                <a:gd name="connsiteX2" fmla="*/ 1445791 w 3314005"/>
                <a:gd name="connsiteY2" fmla="*/ 345933 h 838236"/>
                <a:gd name="connsiteX3" fmla="*/ 1557315 w 3314005"/>
                <a:gd name="connsiteY3" fmla="*/ 374815 h 838236"/>
                <a:gd name="connsiteX4" fmla="*/ 3182430 w 3314005"/>
                <a:gd name="connsiteY4" fmla="*/ 0 h 838236"/>
                <a:gd name="connsiteX5" fmla="*/ 3306954 w 3314005"/>
                <a:gd name="connsiteY5" fmla="*/ 51549 h 838236"/>
                <a:gd name="connsiteX6" fmla="*/ 1709483 w 3314005"/>
                <a:gd name="connsiteY6" fmla="*/ 802011 h 838236"/>
                <a:gd name="connsiteX7" fmla="*/ 1497173 w 3314005"/>
                <a:gd name="connsiteY7" fmla="*/ 829099 h 838236"/>
                <a:gd name="connsiteX8" fmla="*/ 3787 w 3314005"/>
                <a:gd name="connsiteY8" fmla="*/ 423055 h 838236"/>
                <a:gd name="connsiteX0" fmla="*/ 3787 w 3314005"/>
                <a:gd name="connsiteY0" fmla="*/ 657251 h 1072432"/>
                <a:gd name="connsiteX1" fmla="*/ 55670 w 3314005"/>
                <a:gd name="connsiteY1" fmla="*/ 586385 h 1072432"/>
                <a:gd name="connsiteX2" fmla="*/ 1725190 w 3314005"/>
                <a:gd name="connsiteY2" fmla="*/ 0 h 1072432"/>
                <a:gd name="connsiteX3" fmla="*/ 1557315 w 3314005"/>
                <a:gd name="connsiteY3" fmla="*/ 609011 h 1072432"/>
                <a:gd name="connsiteX4" fmla="*/ 3182430 w 3314005"/>
                <a:gd name="connsiteY4" fmla="*/ 234196 h 1072432"/>
                <a:gd name="connsiteX5" fmla="*/ 3306954 w 3314005"/>
                <a:gd name="connsiteY5" fmla="*/ 285745 h 1072432"/>
                <a:gd name="connsiteX6" fmla="*/ 1709483 w 3314005"/>
                <a:gd name="connsiteY6" fmla="*/ 1036207 h 1072432"/>
                <a:gd name="connsiteX7" fmla="*/ 1497173 w 3314005"/>
                <a:gd name="connsiteY7" fmla="*/ 1063295 h 1072432"/>
                <a:gd name="connsiteX8" fmla="*/ 3787 w 3314005"/>
                <a:gd name="connsiteY8" fmla="*/ 657251 h 1072432"/>
                <a:gd name="connsiteX0" fmla="*/ 3787 w 3314005"/>
                <a:gd name="connsiteY0" fmla="*/ 657251 h 1072432"/>
                <a:gd name="connsiteX1" fmla="*/ 55670 w 3314005"/>
                <a:gd name="connsiteY1" fmla="*/ 586385 h 1072432"/>
                <a:gd name="connsiteX2" fmla="*/ 1725190 w 3314005"/>
                <a:gd name="connsiteY2" fmla="*/ 0 h 1072432"/>
                <a:gd name="connsiteX3" fmla="*/ 2054594 w 3314005"/>
                <a:gd name="connsiteY3" fmla="*/ 48548 h 1072432"/>
                <a:gd name="connsiteX4" fmla="*/ 3182430 w 3314005"/>
                <a:gd name="connsiteY4" fmla="*/ 234196 h 1072432"/>
                <a:gd name="connsiteX5" fmla="*/ 3306954 w 3314005"/>
                <a:gd name="connsiteY5" fmla="*/ 285745 h 1072432"/>
                <a:gd name="connsiteX6" fmla="*/ 1709483 w 3314005"/>
                <a:gd name="connsiteY6" fmla="*/ 1036207 h 1072432"/>
                <a:gd name="connsiteX7" fmla="*/ 1497173 w 3314005"/>
                <a:gd name="connsiteY7" fmla="*/ 1063295 h 1072432"/>
                <a:gd name="connsiteX8" fmla="*/ 3787 w 3314005"/>
                <a:gd name="connsiteY8" fmla="*/ 657251 h 1072432"/>
                <a:gd name="connsiteX0" fmla="*/ 4899 w 3315117"/>
                <a:gd name="connsiteY0" fmla="*/ 657251 h 1072432"/>
                <a:gd name="connsiteX1" fmla="*/ 56782 w 3315117"/>
                <a:gd name="connsiteY1" fmla="*/ 586385 h 1072432"/>
                <a:gd name="connsiteX2" fmla="*/ 1726302 w 3315117"/>
                <a:gd name="connsiteY2" fmla="*/ 0 h 1072432"/>
                <a:gd name="connsiteX3" fmla="*/ 2055706 w 3315117"/>
                <a:gd name="connsiteY3" fmla="*/ 48548 h 1072432"/>
                <a:gd name="connsiteX4" fmla="*/ 3183542 w 3315117"/>
                <a:gd name="connsiteY4" fmla="*/ 234196 h 1072432"/>
                <a:gd name="connsiteX5" fmla="*/ 3308066 w 3315117"/>
                <a:gd name="connsiteY5" fmla="*/ 285745 h 1072432"/>
                <a:gd name="connsiteX6" fmla="*/ 1710595 w 3315117"/>
                <a:gd name="connsiteY6" fmla="*/ 1036207 h 1072432"/>
                <a:gd name="connsiteX7" fmla="*/ 1498285 w 3315117"/>
                <a:gd name="connsiteY7" fmla="*/ 1063295 h 1072432"/>
                <a:gd name="connsiteX8" fmla="*/ 4899 w 3315117"/>
                <a:gd name="connsiteY8" fmla="*/ 657251 h 1072432"/>
                <a:gd name="connsiteX0" fmla="*/ 3334 w 3313552"/>
                <a:gd name="connsiteY0" fmla="*/ 657251 h 1072432"/>
                <a:gd name="connsiteX1" fmla="*/ 78287 w 3313552"/>
                <a:gd name="connsiteY1" fmla="*/ 571636 h 1072432"/>
                <a:gd name="connsiteX2" fmla="*/ 1724737 w 3313552"/>
                <a:gd name="connsiteY2" fmla="*/ 0 h 1072432"/>
                <a:gd name="connsiteX3" fmla="*/ 2054141 w 3313552"/>
                <a:gd name="connsiteY3" fmla="*/ 48548 h 1072432"/>
                <a:gd name="connsiteX4" fmla="*/ 3181977 w 3313552"/>
                <a:gd name="connsiteY4" fmla="*/ 234196 h 1072432"/>
                <a:gd name="connsiteX5" fmla="*/ 3306501 w 3313552"/>
                <a:gd name="connsiteY5" fmla="*/ 285745 h 1072432"/>
                <a:gd name="connsiteX6" fmla="*/ 1709030 w 3313552"/>
                <a:gd name="connsiteY6" fmla="*/ 1036207 h 1072432"/>
                <a:gd name="connsiteX7" fmla="*/ 1496720 w 3313552"/>
                <a:gd name="connsiteY7" fmla="*/ 1063295 h 1072432"/>
                <a:gd name="connsiteX8" fmla="*/ 3334 w 3313552"/>
                <a:gd name="connsiteY8" fmla="*/ 657251 h 1072432"/>
                <a:gd name="connsiteX0" fmla="*/ 3334 w 4234794"/>
                <a:gd name="connsiteY0" fmla="*/ 657251 h 1064564"/>
                <a:gd name="connsiteX1" fmla="*/ 78287 w 4234794"/>
                <a:gd name="connsiteY1" fmla="*/ 571636 h 1064564"/>
                <a:gd name="connsiteX2" fmla="*/ 1724737 w 4234794"/>
                <a:gd name="connsiteY2" fmla="*/ 0 h 1064564"/>
                <a:gd name="connsiteX3" fmla="*/ 2054141 w 4234794"/>
                <a:gd name="connsiteY3" fmla="*/ 48548 h 1064564"/>
                <a:gd name="connsiteX4" fmla="*/ 3181977 w 4234794"/>
                <a:gd name="connsiteY4" fmla="*/ 234196 h 1064564"/>
                <a:gd name="connsiteX5" fmla="*/ 3306501 w 4234794"/>
                <a:gd name="connsiteY5" fmla="*/ 285745 h 1064564"/>
                <a:gd name="connsiteX6" fmla="*/ 4234794 w 4234794"/>
                <a:gd name="connsiteY6" fmla="*/ 775081 h 1064564"/>
                <a:gd name="connsiteX7" fmla="*/ 1496720 w 4234794"/>
                <a:gd name="connsiteY7" fmla="*/ 1063295 h 1064564"/>
                <a:gd name="connsiteX8" fmla="*/ 3334 w 4234794"/>
                <a:gd name="connsiteY8" fmla="*/ 657251 h 1064564"/>
                <a:gd name="connsiteX0" fmla="*/ 3334 w 4234794"/>
                <a:gd name="connsiteY0" fmla="*/ 657251 h 860264"/>
                <a:gd name="connsiteX1" fmla="*/ 78287 w 4234794"/>
                <a:gd name="connsiteY1" fmla="*/ 571636 h 860264"/>
                <a:gd name="connsiteX2" fmla="*/ 1724737 w 4234794"/>
                <a:gd name="connsiteY2" fmla="*/ 0 h 860264"/>
                <a:gd name="connsiteX3" fmla="*/ 2054141 w 4234794"/>
                <a:gd name="connsiteY3" fmla="*/ 48548 h 860264"/>
                <a:gd name="connsiteX4" fmla="*/ 3181977 w 4234794"/>
                <a:gd name="connsiteY4" fmla="*/ 234196 h 860264"/>
                <a:gd name="connsiteX5" fmla="*/ 3306501 w 4234794"/>
                <a:gd name="connsiteY5" fmla="*/ 285745 h 860264"/>
                <a:gd name="connsiteX6" fmla="*/ 4234794 w 4234794"/>
                <a:gd name="connsiteY6" fmla="*/ 775081 h 860264"/>
                <a:gd name="connsiteX7" fmla="*/ 4041263 w 4234794"/>
                <a:gd name="connsiteY7" fmla="*/ 856194 h 860264"/>
                <a:gd name="connsiteX8" fmla="*/ 3334 w 4234794"/>
                <a:gd name="connsiteY8" fmla="*/ 657251 h 860264"/>
                <a:gd name="connsiteX0" fmla="*/ 219 w 5208182"/>
                <a:gd name="connsiteY0" fmla="*/ 1089461 h 1103181"/>
                <a:gd name="connsiteX1" fmla="*/ 1051675 w 5208182"/>
                <a:gd name="connsiteY1" fmla="*/ 571636 h 1103181"/>
                <a:gd name="connsiteX2" fmla="*/ 2698125 w 5208182"/>
                <a:gd name="connsiteY2" fmla="*/ 0 h 1103181"/>
                <a:gd name="connsiteX3" fmla="*/ 3027529 w 5208182"/>
                <a:gd name="connsiteY3" fmla="*/ 48548 h 1103181"/>
                <a:gd name="connsiteX4" fmla="*/ 4155365 w 5208182"/>
                <a:gd name="connsiteY4" fmla="*/ 234196 h 1103181"/>
                <a:gd name="connsiteX5" fmla="*/ 4279889 w 5208182"/>
                <a:gd name="connsiteY5" fmla="*/ 285745 h 1103181"/>
                <a:gd name="connsiteX6" fmla="*/ 5208182 w 5208182"/>
                <a:gd name="connsiteY6" fmla="*/ 775081 h 1103181"/>
                <a:gd name="connsiteX7" fmla="*/ 5014651 w 5208182"/>
                <a:gd name="connsiteY7" fmla="*/ 856194 h 1103181"/>
                <a:gd name="connsiteX8" fmla="*/ 219 w 5208182"/>
                <a:gd name="connsiteY8" fmla="*/ 1089461 h 1103181"/>
                <a:gd name="connsiteX0" fmla="*/ 92629 w 5300592"/>
                <a:gd name="connsiteY0" fmla="*/ 1089461 h 1103181"/>
                <a:gd name="connsiteX1" fmla="*/ 7961 w 5300592"/>
                <a:gd name="connsiteY1" fmla="*/ 922807 h 1103181"/>
                <a:gd name="connsiteX2" fmla="*/ 2790535 w 5300592"/>
                <a:gd name="connsiteY2" fmla="*/ 0 h 1103181"/>
                <a:gd name="connsiteX3" fmla="*/ 3119939 w 5300592"/>
                <a:gd name="connsiteY3" fmla="*/ 48548 h 1103181"/>
                <a:gd name="connsiteX4" fmla="*/ 4247775 w 5300592"/>
                <a:gd name="connsiteY4" fmla="*/ 234196 h 1103181"/>
                <a:gd name="connsiteX5" fmla="*/ 4372299 w 5300592"/>
                <a:gd name="connsiteY5" fmla="*/ 285745 h 1103181"/>
                <a:gd name="connsiteX6" fmla="*/ 5300592 w 5300592"/>
                <a:gd name="connsiteY6" fmla="*/ 775081 h 1103181"/>
                <a:gd name="connsiteX7" fmla="*/ 5107061 w 5300592"/>
                <a:gd name="connsiteY7" fmla="*/ 856194 h 1103181"/>
                <a:gd name="connsiteX8" fmla="*/ 92629 w 5300592"/>
                <a:gd name="connsiteY8" fmla="*/ 1089461 h 1103181"/>
                <a:gd name="connsiteX0" fmla="*/ 92629 w 5300592"/>
                <a:gd name="connsiteY0" fmla="*/ 2746270 h 2759990"/>
                <a:gd name="connsiteX1" fmla="*/ 7961 w 5300592"/>
                <a:gd name="connsiteY1" fmla="*/ 2579616 h 2759990"/>
                <a:gd name="connsiteX2" fmla="*/ 133319 w 5300592"/>
                <a:gd name="connsiteY2" fmla="*/ 0 h 2759990"/>
                <a:gd name="connsiteX3" fmla="*/ 3119939 w 5300592"/>
                <a:gd name="connsiteY3" fmla="*/ 1705357 h 2759990"/>
                <a:gd name="connsiteX4" fmla="*/ 4247775 w 5300592"/>
                <a:gd name="connsiteY4" fmla="*/ 1891005 h 2759990"/>
                <a:gd name="connsiteX5" fmla="*/ 4372299 w 5300592"/>
                <a:gd name="connsiteY5" fmla="*/ 1942554 h 2759990"/>
                <a:gd name="connsiteX6" fmla="*/ 5300592 w 5300592"/>
                <a:gd name="connsiteY6" fmla="*/ 2431890 h 2759990"/>
                <a:gd name="connsiteX7" fmla="*/ 5107061 w 5300592"/>
                <a:gd name="connsiteY7" fmla="*/ 2513003 h 2759990"/>
                <a:gd name="connsiteX8" fmla="*/ 92629 w 5300592"/>
                <a:gd name="connsiteY8" fmla="*/ 2746270 h 2759990"/>
                <a:gd name="connsiteX0" fmla="*/ 92629 w 5300592"/>
                <a:gd name="connsiteY0" fmla="*/ 2888833 h 2902553"/>
                <a:gd name="connsiteX1" fmla="*/ 7961 w 5300592"/>
                <a:gd name="connsiteY1" fmla="*/ 2722179 h 2902553"/>
                <a:gd name="connsiteX2" fmla="*/ 133319 w 5300592"/>
                <a:gd name="connsiteY2" fmla="*/ 142563 h 2902553"/>
                <a:gd name="connsiteX3" fmla="*/ 209208 w 5300592"/>
                <a:gd name="connsiteY3" fmla="*/ 2020 h 2902553"/>
                <a:gd name="connsiteX4" fmla="*/ 4247775 w 5300592"/>
                <a:gd name="connsiteY4" fmla="*/ 2033568 h 2902553"/>
                <a:gd name="connsiteX5" fmla="*/ 4372299 w 5300592"/>
                <a:gd name="connsiteY5" fmla="*/ 2085117 h 2902553"/>
                <a:gd name="connsiteX6" fmla="*/ 5300592 w 5300592"/>
                <a:gd name="connsiteY6" fmla="*/ 2574453 h 2902553"/>
                <a:gd name="connsiteX7" fmla="*/ 5107061 w 5300592"/>
                <a:gd name="connsiteY7" fmla="*/ 2655566 h 2902553"/>
                <a:gd name="connsiteX8" fmla="*/ 92629 w 5300592"/>
                <a:gd name="connsiteY8" fmla="*/ 2888833 h 2902553"/>
                <a:gd name="connsiteX0" fmla="*/ 92629 w 5300592"/>
                <a:gd name="connsiteY0" fmla="*/ 3052337 h 3066057"/>
                <a:gd name="connsiteX1" fmla="*/ 7961 w 5300592"/>
                <a:gd name="connsiteY1" fmla="*/ 2885683 h 3066057"/>
                <a:gd name="connsiteX2" fmla="*/ 133319 w 5300592"/>
                <a:gd name="connsiteY2" fmla="*/ 306067 h 3066057"/>
                <a:gd name="connsiteX3" fmla="*/ 209208 w 5300592"/>
                <a:gd name="connsiteY3" fmla="*/ 165524 h 3066057"/>
                <a:gd name="connsiteX4" fmla="*/ 4632742 w 5300592"/>
                <a:gd name="connsiteY4" fmla="*/ 0 h 3066057"/>
                <a:gd name="connsiteX5" fmla="*/ 4372299 w 5300592"/>
                <a:gd name="connsiteY5" fmla="*/ 2248621 h 3066057"/>
                <a:gd name="connsiteX6" fmla="*/ 5300592 w 5300592"/>
                <a:gd name="connsiteY6" fmla="*/ 2737957 h 3066057"/>
                <a:gd name="connsiteX7" fmla="*/ 5107061 w 5300592"/>
                <a:gd name="connsiteY7" fmla="*/ 2819070 h 3066057"/>
                <a:gd name="connsiteX8" fmla="*/ 92629 w 5300592"/>
                <a:gd name="connsiteY8" fmla="*/ 3052337 h 3066057"/>
                <a:gd name="connsiteX0" fmla="*/ 92629 w 5300592"/>
                <a:gd name="connsiteY0" fmla="*/ 3052337 h 3066057"/>
                <a:gd name="connsiteX1" fmla="*/ 7961 w 5300592"/>
                <a:gd name="connsiteY1" fmla="*/ 2885683 h 3066057"/>
                <a:gd name="connsiteX2" fmla="*/ 133319 w 5300592"/>
                <a:gd name="connsiteY2" fmla="*/ 306067 h 3066057"/>
                <a:gd name="connsiteX3" fmla="*/ 209208 w 5300592"/>
                <a:gd name="connsiteY3" fmla="*/ 165524 h 3066057"/>
                <a:gd name="connsiteX4" fmla="*/ 4632742 w 5300592"/>
                <a:gd name="connsiteY4" fmla="*/ 0 h 3066057"/>
                <a:gd name="connsiteX5" fmla="*/ 4710319 w 5300592"/>
                <a:gd name="connsiteY5" fmla="*/ 231637 h 3066057"/>
                <a:gd name="connsiteX6" fmla="*/ 5300592 w 5300592"/>
                <a:gd name="connsiteY6" fmla="*/ 2737957 h 3066057"/>
                <a:gd name="connsiteX7" fmla="*/ 5107061 w 5300592"/>
                <a:gd name="connsiteY7" fmla="*/ 2819070 h 3066057"/>
                <a:gd name="connsiteX8" fmla="*/ 92629 w 5300592"/>
                <a:gd name="connsiteY8" fmla="*/ 3052337 h 3066057"/>
                <a:gd name="connsiteX0" fmla="*/ 92629 w 5193301"/>
                <a:gd name="connsiteY0" fmla="*/ 3052337 h 3066057"/>
                <a:gd name="connsiteX1" fmla="*/ 7961 w 5193301"/>
                <a:gd name="connsiteY1" fmla="*/ 2885683 h 3066057"/>
                <a:gd name="connsiteX2" fmla="*/ 133319 w 5193301"/>
                <a:gd name="connsiteY2" fmla="*/ 306067 h 3066057"/>
                <a:gd name="connsiteX3" fmla="*/ 209208 w 5193301"/>
                <a:gd name="connsiteY3" fmla="*/ 165524 h 3066057"/>
                <a:gd name="connsiteX4" fmla="*/ 4632742 w 5193301"/>
                <a:gd name="connsiteY4" fmla="*/ 0 h 3066057"/>
                <a:gd name="connsiteX5" fmla="*/ 4710319 w 5193301"/>
                <a:gd name="connsiteY5" fmla="*/ 231637 h 3066057"/>
                <a:gd name="connsiteX6" fmla="*/ 5193301 w 5193301"/>
                <a:gd name="connsiteY6" fmla="*/ 2708936 h 3066057"/>
                <a:gd name="connsiteX7" fmla="*/ 5107061 w 5193301"/>
                <a:gd name="connsiteY7" fmla="*/ 2819070 h 3066057"/>
                <a:gd name="connsiteX8" fmla="*/ 92629 w 5193301"/>
                <a:gd name="connsiteY8" fmla="*/ 3052337 h 3066057"/>
                <a:gd name="connsiteX0" fmla="*/ 92629 w 5193301"/>
                <a:gd name="connsiteY0" fmla="*/ 3052337 h 3066057"/>
                <a:gd name="connsiteX1" fmla="*/ 7961 w 5193301"/>
                <a:gd name="connsiteY1" fmla="*/ 2885683 h 3066057"/>
                <a:gd name="connsiteX2" fmla="*/ 133319 w 5193301"/>
                <a:gd name="connsiteY2" fmla="*/ 306067 h 3066057"/>
                <a:gd name="connsiteX3" fmla="*/ 209208 w 5193301"/>
                <a:gd name="connsiteY3" fmla="*/ 165524 h 3066057"/>
                <a:gd name="connsiteX4" fmla="*/ 4632742 w 5193301"/>
                <a:gd name="connsiteY4" fmla="*/ 0 h 3066057"/>
                <a:gd name="connsiteX5" fmla="*/ 4710319 w 5193301"/>
                <a:gd name="connsiteY5" fmla="*/ 231637 h 3066057"/>
                <a:gd name="connsiteX6" fmla="*/ 5193301 w 5193301"/>
                <a:gd name="connsiteY6" fmla="*/ 2708936 h 3066057"/>
                <a:gd name="connsiteX7" fmla="*/ 5107061 w 5193301"/>
                <a:gd name="connsiteY7" fmla="*/ 2819070 h 3066057"/>
                <a:gd name="connsiteX8" fmla="*/ 92629 w 5193301"/>
                <a:gd name="connsiteY8" fmla="*/ 3052337 h 3066057"/>
                <a:gd name="connsiteX0" fmla="*/ 92629 w 5193301"/>
                <a:gd name="connsiteY0" fmla="*/ 3052337 h 3067027"/>
                <a:gd name="connsiteX1" fmla="*/ 7961 w 5193301"/>
                <a:gd name="connsiteY1" fmla="*/ 2885683 h 3067027"/>
                <a:gd name="connsiteX2" fmla="*/ 133319 w 5193301"/>
                <a:gd name="connsiteY2" fmla="*/ 306067 h 3067027"/>
                <a:gd name="connsiteX3" fmla="*/ 209208 w 5193301"/>
                <a:gd name="connsiteY3" fmla="*/ 165524 h 3067027"/>
                <a:gd name="connsiteX4" fmla="*/ 4632742 w 5193301"/>
                <a:gd name="connsiteY4" fmla="*/ 0 h 3067027"/>
                <a:gd name="connsiteX5" fmla="*/ 4710319 w 5193301"/>
                <a:gd name="connsiteY5" fmla="*/ 231637 h 3067027"/>
                <a:gd name="connsiteX6" fmla="*/ 5193301 w 5193301"/>
                <a:gd name="connsiteY6" fmla="*/ 2708936 h 3067027"/>
                <a:gd name="connsiteX7" fmla="*/ 4988766 w 5193301"/>
                <a:gd name="connsiteY7" fmla="*/ 2845453 h 3067027"/>
                <a:gd name="connsiteX8" fmla="*/ 92629 w 5193301"/>
                <a:gd name="connsiteY8" fmla="*/ 3052337 h 3067027"/>
                <a:gd name="connsiteX0" fmla="*/ 92629 w 5193301"/>
                <a:gd name="connsiteY0" fmla="*/ 3052337 h 3067027"/>
                <a:gd name="connsiteX1" fmla="*/ 7961 w 5193301"/>
                <a:gd name="connsiteY1" fmla="*/ 2885683 h 3067027"/>
                <a:gd name="connsiteX2" fmla="*/ 133319 w 5193301"/>
                <a:gd name="connsiteY2" fmla="*/ 306067 h 3067027"/>
                <a:gd name="connsiteX3" fmla="*/ 209208 w 5193301"/>
                <a:gd name="connsiteY3" fmla="*/ 165524 h 3067027"/>
                <a:gd name="connsiteX4" fmla="*/ 4632742 w 5193301"/>
                <a:gd name="connsiteY4" fmla="*/ 0 h 3067027"/>
                <a:gd name="connsiteX5" fmla="*/ 4710319 w 5193301"/>
                <a:gd name="connsiteY5" fmla="*/ 231637 h 3067027"/>
                <a:gd name="connsiteX6" fmla="*/ 5193301 w 5193301"/>
                <a:gd name="connsiteY6" fmla="*/ 2708936 h 3067027"/>
                <a:gd name="connsiteX7" fmla="*/ 4988766 w 5193301"/>
                <a:gd name="connsiteY7" fmla="*/ 2845453 h 3067027"/>
                <a:gd name="connsiteX8" fmla="*/ 92629 w 5193301"/>
                <a:gd name="connsiteY8" fmla="*/ 3052337 h 3067027"/>
                <a:gd name="connsiteX0" fmla="*/ 92629 w 5193301"/>
                <a:gd name="connsiteY0" fmla="*/ 3052337 h 3068204"/>
                <a:gd name="connsiteX1" fmla="*/ 7961 w 5193301"/>
                <a:gd name="connsiteY1" fmla="*/ 2885683 h 3068204"/>
                <a:gd name="connsiteX2" fmla="*/ 133319 w 5193301"/>
                <a:gd name="connsiteY2" fmla="*/ 306067 h 3068204"/>
                <a:gd name="connsiteX3" fmla="*/ 209208 w 5193301"/>
                <a:gd name="connsiteY3" fmla="*/ 165524 h 3068204"/>
                <a:gd name="connsiteX4" fmla="*/ 4632742 w 5193301"/>
                <a:gd name="connsiteY4" fmla="*/ 0 h 3068204"/>
                <a:gd name="connsiteX5" fmla="*/ 4710319 w 5193301"/>
                <a:gd name="connsiteY5" fmla="*/ 231637 h 3068204"/>
                <a:gd name="connsiteX6" fmla="*/ 5193301 w 5193301"/>
                <a:gd name="connsiteY6" fmla="*/ 2708936 h 3068204"/>
                <a:gd name="connsiteX7" fmla="*/ 4988766 w 5193301"/>
                <a:gd name="connsiteY7" fmla="*/ 2845453 h 3068204"/>
                <a:gd name="connsiteX8" fmla="*/ 92629 w 5193301"/>
                <a:gd name="connsiteY8" fmla="*/ 3052337 h 3068204"/>
                <a:gd name="connsiteX0" fmla="*/ 92629 w 5193301"/>
                <a:gd name="connsiteY0" fmla="*/ 3052337 h 3068204"/>
                <a:gd name="connsiteX1" fmla="*/ 7961 w 5193301"/>
                <a:gd name="connsiteY1" fmla="*/ 2885683 h 3068204"/>
                <a:gd name="connsiteX2" fmla="*/ 133319 w 5193301"/>
                <a:gd name="connsiteY2" fmla="*/ 306067 h 3068204"/>
                <a:gd name="connsiteX3" fmla="*/ 209208 w 5193301"/>
                <a:gd name="connsiteY3" fmla="*/ 165524 h 3068204"/>
                <a:gd name="connsiteX4" fmla="*/ 4632742 w 5193301"/>
                <a:gd name="connsiteY4" fmla="*/ 0 h 3068204"/>
                <a:gd name="connsiteX5" fmla="*/ 4710319 w 5193301"/>
                <a:gd name="connsiteY5" fmla="*/ 231637 h 3068204"/>
                <a:gd name="connsiteX6" fmla="*/ 5193301 w 5193301"/>
                <a:gd name="connsiteY6" fmla="*/ 2708936 h 3068204"/>
                <a:gd name="connsiteX7" fmla="*/ 4988766 w 5193301"/>
                <a:gd name="connsiteY7" fmla="*/ 2845453 h 3068204"/>
                <a:gd name="connsiteX8" fmla="*/ 92629 w 5193301"/>
                <a:gd name="connsiteY8" fmla="*/ 3052337 h 3068204"/>
                <a:gd name="connsiteX0" fmla="*/ 92629 w 5193301"/>
                <a:gd name="connsiteY0" fmla="*/ 3052337 h 3068204"/>
                <a:gd name="connsiteX1" fmla="*/ 7961 w 5193301"/>
                <a:gd name="connsiteY1" fmla="*/ 2885683 h 3068204"/>
                <a:gd name="connsiteX2" fmla="*/ 133319 w 5193301"/>
                <a:gd name="connsiteY2" fmla="*/ 306067 h 3068204"/>
                <a:gd name="connsiteX3" fmla="*/ 209208 w 5193301"/>
                <a:gd name="connsiteY3" fmla="*/ 165524 h 3068204"/>
                <a:gd name="connsiteX4" fmla="*/ 4632742 w 5193301"/>
                <a:gd name="connsiteY4" fmla="*/ 0 h 3068204"/>
                <a:gd name="connsiteX5" fmla="*/ 4710319 w 5193301"/>
                <a:gd name="connsiteY5" fmla="*/ 231637 h 3068204"/>
                <a:gd name="connsiteX6" fmla="*/ 5193301 w 5193301"/>
                <a:gd name="connsiteY6" fmla="*/ 2708936 h 3068204"/>
                <a:gd name="connsiteX7" fmla="*/ 4988766 w 5193301"/>
                <a:gd name="connsiteY7" fmla="*/ 2845453 h 3068204"/>
                <a:gd name="connsiteX8" fmla="*/ 92629 w 5193301"/>
                <a:gd name="connsiteY8" fmla="*/ 3052337 h 3068204"/>
                <a:gd name="connsiteX0" fmla="*/ 99763 w 5200435"/>
                <a:gd name="connsiteY0" fmla="*/ 3052337 h 3068204"/>
                <a:gd name="connsiteX1" fmla="*/ 15095 w 5200435"/>
                <a:gd name="connsiteY1" fmla="*/ 2885683 h 3068204"/>
                <a:gd name="connsiteX2" fmla="*/ 140453 w 5200435"/>
                <a:gd name="connsiteY2" fmla="*/ 306067 h 3068204"/>
                <a:gd name="connsiteX3" fmla="*/ 216342 w 5200435"/>
                <a:gd name="connsiteY3" fmla="*/ 165524 h 3068204"/>
                <a:gd name="connsiteX4" fmla="*/ 4639876 w 5200435"/>
                <a:gd name="connsiteY4" fmla="*/ 0 h 3068204"/>
                <a:gd name="connsiteX5" fmla="*/ 4717453 w 5200435"/>
                <a:gd name="connsiteY5" fmla="*/ 231637 h 3068204"/>
                <a:gd name="connsiteX6" fmla="*/ 5200435 w 5200435"/>
                <a:gd name="connsiteY6" fmla="*/ 2708936 h 3068204"/>
                <a:gd name="connsiteX7" fmla="*/ 4995900 w 5200435"/>
                <a:gd name="connsiteY7" fmla="*/ 2845453 h 3068204"/>
                <a:gd name="connsiteX8" fmla="*/ 99763 w 5200435"/>
                <a:gd name="connsiteY8" fmla="*/ 3052337 h 3068204"/>
                <a:gd name="connsiteX0" fmla="*/ 99763 w 5200435"/>
                <a:gd name="connsiteY0" fmla="*/ 3052337 h 3053559"/>
                <a:gd name="connsiteX1" fmla="*/ 15095 w 5200435"/>
                <a:gd name="connsiteY1" fmla="*/ 2885683 h 3053559"/>
                <a:gd name="connsiteX2" fmla="*/ 140453 w 5200435"/>
                <a:gd name="connsiteY2" fmla="*/ 306067 h 3053559"/>
                <a:gd name="connsiteX3" fmla="*/ 216342 w 5200435"/>
                <a:gd name="connsiteY3" fmla="*/ 165524 h 3053559"/>
                <a:gd name="connsiteX4" fmla="*/ 4639876 w 5200435"/>
                <a:gd name="connsiteY4" fmla="*/ 0 h 3053559"/>
                <a:gd name="connsiteX5" fmla="*/ 4717453 w 5200435"/>
                <a:gd name="connsiteY5" fmla="*/ 231637 h 3053559"/>
                <a:gd name="connsiteX6" fmla="*/ 5200435 w 5200435"/>
                <a:gd name="connsiteY6" fmla="*/ 2708936 h 3053559"/>
                <a:gd name="connsiteX7" fmla="*/ 4995900 w 5200435"/>
                <a:gd name="connsiteY7" fmla="*/ 2845453 h 3053559"/>
                <a:gd name="connsiteX8" fmla="*/ 99763 w 5200435"/>
                <a:gd name="connsiteY8" fmla="*/ 3052337 h 3053559"/>
                <a:gd name="connsiteX0" fmla="*/ 99326 w 5199998"/>
                <a:gd name="connsiteY0" fmla="*/ 3052337 h 3053559"/>
                <a:gd name="connsiteX1" fmla="*/ 14658 w 5199998"/>
                <a:gd name="connsiteY1" fmla="*/ 2885683 h 3053559"/>
                <a:gd name="connsiteX2" fmla="*/ 140016 w 5199998"/>
                <a:gd name="connsiteY2" fmla="*/ 306067 h 3053559"/>
                <a:gd name="connsiteX3" fmla="*/ 215905 w 5199998"/>
                <a:gd name="connsiteY3" fmla="*/ 165524 h 3053559"/>
                <a:gd name="connsiteX4" fmla="*/ 4639439 w 5199998"/>
                <a:gd name="connsiteY4" fmla="*/ 0 h 3053559"/>
                <a:gd name="connsiteX5" fmla="*/ 4717016 w 5199998"/>
                <a:gd name="connsiteY5" fmla="*/ 231637 h 3053559"/>
                <a:gd name="connsiteX6" fmla="*/ 5199998 w 5199998"/>
                <a:gd name="connsiteY6" fmla="*/ 2708936 h 3053559"/>
                <a:gd name="connsiteX7" fmla="*/ 4995463 w 5199998"/>
                <a:gd name="connsiteY7" fmla="*/ 2845453 h 3053559"/>
                <a:gd name="connsiteX8" fmla="*/ 99326 w 5199998"/>
                <a:gd name="connsiteY8" fmla="*/ 3052337 h 3053559"/>
                <a:gd name="connsiteX0" fmla="*/ 87874 w 5188546"/>
                <a:gd name="connsiteY0" fmla="*/ 3052337 h 3053559"/>
                <a:gd name="connsiteX1" fmla="*/ 3206 w 5188546"/>
                <a:gd name="connsiteY1" fmla="*/ 2885683 h 3053559"/>
                <a:gd name="connsiteX2" fmla="*/ 128564 w 5188546"/>
                <a:gd name="connsiteY2" fmla="*/ 306067 h 3053559"/>
                <a:gd name="connsiteX3" fmla="*/ 204453 w 5188546"/>
                <a:gd name="connsiteY3" fmla="*/ 165524 h 3053559"/>
                <a:gd name="connsiteX4" fmla="*/ 4627987 w 5188546"/>
                <a:gd name="connsiteY4" fmla="*/ 0 h 3053559"/>
                <a:gd name="connsiteX5" fmla="*/ 4705564 w 5188546"/>
                <a:gd name="connsiteY5" fmla="*/ 231637 h 3053559"/>
                <a:gd name="connsiteX6" fmla="*/ 5188546 w 5188546"/>
                <a:gd name="connsiteY6" fmla="*/ 2708936 h 3053559"/>
                <a:gd name="connsiteX7" fmla="*/ 4984011 w 5188546"/>
                <a:gd name="connsiteY7" fmla="*/ 2845453 h 3053559"/>
                <a:gd name="connsiteX8" fmla="*/ 87874 w 5188546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6091 w 5196073"/>
                <a:gd name="connsiteY2" fmla="*/ 306067 h 3053559"/>
                <a:gd name="connsiteX3" fmla="*/ 211980 w 5196073"/>
                <a:gd name="connsiteY3" fmla="*/ 165524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11980 w 5196073"/>
                <a:gd name="connsiteY3" fmla="*/ 165524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11980 w 5196073"/>
                <a:gd name="connsiteY3" fmla="*/ 165524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11980 w 5196073"/>
                <a:gd name="connsiteY3" fmla="*/ 165524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78005 w 5196073"/>
                <a:gd name="connsiteY3" fmla="*/ 147056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78005 w 5196073"/>
                <a:gd name="connsiteY3" fmla="*/ 147056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78005 w 5196073"/>
                <a:gd name="connsiteY3" fmla="*/ 147056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78005 w 5196073"/>
                <a:gd name="connsiteY3" fmla="*/ 131227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47096 w 5196073"/>
                <a:gd name="connsiteY2" fmla="*/ 219006 h 3053559"/>
                <a:gd name="connsiteX3" fmla="*/ 278005 w 5196073"/>
                <a:gd name="connsiteY3" fmla="*/ 131227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149952 h 3151174"/>
                <a:gd name="connsiteX1" fmla="*/ 2480 w 5196073"/>
                <a:gd name="connsiteY1" fmla="*/ 2967469 h 3151174"/>
                <a:gd name="connsiteX2" fmla="*/ 147096 w 5196073"/>
                <a:gd name="connsiteY2" fmla="*/ 316621 h 3151174"/>
                <a:gd name="connsiteX3" fmla="*/ 278005 w 5196073"/>
                <a:gd name="connsiteY3" fmla="*/ 228842 h 3151174"/>
                <a:gd name="connsiteX4" fmla="*/ 4566737 w 5196073"/>
                <a:gd name="connsiteY4" fmla="*/ 0 h 3151174"/>
                <a:gd name="connsiteX5" fmla="*/ 4713091 w 5196073"/>
                <a:gd name="connsiteY5" fmla="*/ 329252 h 3151174"/>
                <a:gd name="connsiteX6" fmla="*/ 5196073 w 5196073"/>
                <a:gd name="connsiteY6" fmla="*/ 2806551 h 3151174"/>
                <a:gd name="connsiteX7" fmla="*/ 4991538 w 5196073"/>
                <a:gd name="connsiteY7" fmla="*/ 2943068 h 3151174"/>
                <a:gd name="connsiteX8" fmla="*/ 95401 w 5196073"/>
                <a:gd name="connsiteY8" fmla="*/ 3149952 h 3151174"/>
                <a:gd name="connsiteX0" fmla="*/ 95401 w 5196073"/>
                <a:gd name="connsiteY0" fmla="*/ 3149952 h 3151174"/>
                <a:gd name="connsiteX1" fmla="*/ 2480 w 5196073"/>
                <a:gd name="connsiteY1" fmla="*/ 2967469 h 3151174"/>
                <a:gd name="connsiteX2" fmla="*/ 147096 w 5196073"/>
                <a:gd name="connsiteY2" fmla="*/ 316621 h 3151174"/>
                <a:gd name="connsiteX3" fmla="*/ 278005 w 5196073"/>
                <a:gd name="connsiteY3" fmla="*/ 228842 h 3151174"/>
                <a:gd name="connsiteX4" fmla="*/ 4566737 w 5196073"/>
                <a:gd name="connsiteY4" fmla="*/ 0 h 3151174"/>
                <a:gd name="connsiteX5" fmla="*/ 4713091 w 5196073"/>
                <a:gd name="connsiteY5" fmla="*/ 329252 h 3151174"/>
                <a:gd name="connsiteX6" fmla="*/ 5196073 w 5196073"/>
                <a:gd name="connsiteY6" fmla="*/ 2806551 h 3151174"/>
                <a:gd name="connsiteX7" fmla="*/ 4991538 w 5196073"/>
                <a:gd name="connsiteY7" fmla="*/ 2943068 h 3151174"/>
                <a:gd name="connsiteX8" fmla="*/ 95401 w 5196073"/>
                <a:gd name="connsiteY8" fmla="*/ 3149952 h 3151174"/>
                <a:gd name="connsiteX0" fmla="*/ 95401 w 5196073"/>
                <a:gd name="connsiteY0" fmla="*/ 3149952 h 3151174"/>
                <a:gd name="connsiteX1" fmla="*/ 2480 w 5196073"/>
                <a:gd name="connsiteY1" fmla="*/ 2967469 h 3151174"/>
                <a:gd name="connsiteX2" fmla="*/ 147096 w 5196073"/>
                <a:gd name="connsiteY2" fmla="*/ 316621 h 3151174"/>
                <a:gd name="connsiteX3" fmla="*/ 278005 w 5196073"/>
                <a:gd name="connsiteY3" fmla="*/ 228842 h 3151174"/>
                <a:gd name="connsiteX4" fmla="*/ 4566737 w 5196073"/>
                <a:gd name="connsiteY4" fmla="*/ 0 h 3151174"/>
                <a:gd name="connsiteX5" fmla="*/ 4713091 w 5196073"/>
                <a:gd name="connsiteY5" fmla="*/ 329252 h 3151174"/>
                <a:gd name="connsiteX6" fmla="*/ 5196073 w 5196073"/>
                <a:gd name="connsiteY6" fmla="*/ 2806551 h 3151174"/>
                <a:gd name="connsiteX7" fmla="*/ 4991538 w 5196073"/>
                <a:gd name="connsiteY7" fmla="*/ 2943068 h 3151174"/>
                <a:gd name="connsiteX8" fmla="*/ 95401 w 5196073"/>
                <a:gd name="connsiteY8" fmla="*/ 3149952 h 3151174"/>
                <a:gd name="connsiteX0" fmla="*/ 95401 w 5196073"/>
                <a:gd name="connsiteY0" fmla="*/ 3157472 h 3158694"/>
                <a:gd name="connsiteX1" fmla="*/ 2480 w 5196073"/>
                <a:gd name="connsiteY1" fmla="*/ 2974989 h 3158694"/>
                <a:gd name="connsiteX2" fmla="*/ 147096 w 5196073"/>
                <a:gd name="connsiteY2" fmla="*/ 324141 h 3158694"/>
                <a:gd name="connsiteX3" fmla="*/ 278005 w 5196073"/>
                <a:gd name="connsiteY3" fmla="*/ 236362 h 3158694"/>
                <a:gd name="connsiteX4" fmla="*/ 4566737 w 5196073"/>
                <a:gd name="connsiteY4" fmla="*/ 7520 h 3158694"/>
                <a:gd name="connsiteX5" fmla="*/ 4713091 w 5196073"/>
                <a:gd name="connsiteY5" fmla="*/ 336772 h 3158694"/>
                <a:gd name="connsiteX6" fmla="*/ 5196073 w 5196073"/>
                <a:gd name="connsiteY6" fmla="*/ 2814071 h 3158694"/>
                <a:gd name="connsiteX7" fmla="*/ 4991538 w 5196073"/>
                <a:gd name="connsiteY7" fmla="*/ 2950588 h 3158694"/>
                <a:gd name="connsiteX8" fmla="*/ 95401 w 5196073"/>
                <a:gd name="connsiteY8" fmla="*/ 3157472 h 3158694"/>
                <a:gd name="connsiteX0" fmla="*/ 95401 w 5196073"/>
                <a:gd name="connsiteY0" fmla="*/ 3157472 h 3158694"/>
                <a:gd name="connsiteX1" fmla="*/ 2480 w 5196073"/>
                <a:gd name="connsiteY1" fmla="*/ 2974989 h 3158694"/>
                <a:gd name="connsiteX2" fmla="*/ 147096 w 5196073"/>
                <a:gd name="connsiteY2" fmla="*/ 324141 h 3158694"/>
                <a:gd name="connsiteX3" fmla="*/ 278005 w 5196073"/>
                <a:gd name="connsiteY3" fmla="*/ 236362 h 3158694"/>
                <a:gd name="connsiteX4" fmla="*/ 4566737 w 5196073"/>
                <a:gd name="connsiteY4" fmla="*/ 7520 h 3158694"/>
                <a:gd name="connsiteX5" fmla="*/ 4713091 w 5196073"/>
                <a:gd name="connsiteY5" fmla="*/ 336772 h 3158694"/>
                <a:gd name="connsiteX6" fmla="*/ 5196073 w 5196073"/>
                <a:gd name="connsiteY6" fmla="*/ 2814071 h 3158694"/>
                <a:gd name="connsiteX7" fmla="*/ 4991538 w 5196073"/>
                <a:gd name="connsiteY7" fmla="*/ 2950588 h 3158694"/>
                <a:gd name="connsiteX8" fmla="*/ 95401 w 5196073"/>
                <a:gd name="connsiteY8" fmla="*/ 3157472 h 3158694"/>
                <a:gd name="connsiteX0" fmla="*/ 95401 w 5196073"/>
                <a:gd name="connsiteY0" fmla="*/ 3157472 h 3158694"/>
                <a:gd name="connsiteX1" fmla="*/ 2480 w 5196073"/>
                <a:gd name="connsiteY1" fmla="*/ 2974989 h 3158694"/>
                <a:gd name="connsiteX2" fmla="*/ 147096 w 5196073"/>
                <a:gd name="connsiteY2" fmla="*/ 324141 h 3158694"/>
                <a:gd name="connsiteX3" fmla="*/ 278005 w 5196073"/>
                <a:gd name="connsiteY3" fmla="*/ 236362 h 3158694"/>
                <a:gd name="connsiteX4" fmla="*/ 4566737 w 5196073"/>
                <a:gd name="connsiteY4" fmla="*/ 7520 h 3158694"/>
                <a:gd name="connsiteX5" fmla="*/ 4658071 w 5196073"/>
                <a:gd name="connsiteY5" fmla="*/ 109885 h 3158694"/>
                <a:gd name="connsiteX6" fmla="*/ 5196073 w 5196073"/>
                <a:gd name="connsiteY6" fmla="*/ 2814071 h 3158694"/>
                <a:gd name="connsiteX7" fmla="*/ 4991538 w 5196073"/>
                <a:gd name="connsiteY7" fmla="*/ 2950588 h 3158694"/>
                <a:gd name="connsiteX8" fmla="*/ 95401 w 5196073"/>
                <a:gd name="connsiteY8" fmla="*/ 3157472 h 3158694"/>
                <a:gd name="connsiteX0" fmla="*/ 95401 w 5196073"/>
                <a:gd name="connsiteY0" fmla="*/ 3167761 h 3168983"/>
                <a:gd name="connsiteX1" fmla="*/ 2480 w 5196073"/>
                <a:gd name="connsiteY1" fmla="*/ 2985278 h 3168983"/>
                <a:gd name="connsiteX2" fmla="*/ 147096 w 5196073"/>
                <a:gd name="connsiteY2" fmla="*/ 334430 h 3168983"/>
                <a:gd name="connsiteX3" fmla="*/ 278005 w 5196073"/>
                <a:gd name="connsiteY3" fmla="*/ 246651 h 3168983"/>
                <a:gd name="connsiteX4" fmla="*/ 4503463 w 5196073"/>
                <a:gd name="connsiteY4" fmla="*/ 7257 h 3168983"/>
                <a:gd name="connsiteX5" fmla="*/ 4658071 w 5196073"/>
                <a:gd name="connsiteY5" fmla="*/ 120174 h 3168983"/>
                <a:gd name="connsiteX6" fmla="*/ 5196073 w 5196073"/>
                <a:gd name="connsiteY6" fmla="*/ 2824360 h 3168983"/>
                <a:gd name="connsiteX7" fmla="*/ 4991538 w 5196073"/>
                <a:gd name="connsiteY7" fmla="*/ 2960877 h 3168983"/>
                <a:gd name="connsiteX8" fmla="*/ 95401 w 5196073"/>
                <a:gd name="connsiteY8" fmla="*/ 3167761 h 3168983"/>
                <a:gd name="connsiteX0" fmla="*/ 95401 w 5196073"/>
                <a:gd name="connsiteY0" fmla="*/ 3167761 h 3168983"/>
                <a:gd name="connsiteX1" fmla="*/ 2480 w 5196073"/>
                <a:gd name="connsiteY1" fmla="*/ 2985278 h 3168983"/>
                <a:gd name="connsiteX2" fmla="*/ 147096 w 5196073"/>
                <a:gd name="connsiteY2" fmla="*/ 334430 h 3168983"/>
                <a:gd name="connsiteX3" fmla="*/ 278005 w 5196073"/>
                <a:gd name="connsiteY3" fmla="*/ 246651 h 3168983"/>
                <a:gd name="connsiteX4" fmla="*/ 4503463 w 5196073"/>
                <a:gd name="connsiteY4" fmla="*/ 7257 h 3168983"/>
                <a:gd name="connsiteX5" fmla="*/ 4658071 w 5196073"/>
                <a:gd name="connsiteY5" fmla="*/ 120174 h 3168983"/>
                <a:gd name="connsiteX6" fmla="*/ 5196073 w 5196073"/>
                <a:gd name="connsiteY6" fmla="*/ 2824360 h 3168983"/>
                <a:gd name="connsiteX7" fmla="*/ 4991538 w 5196073"/>
                <a:gd name="connsiteY7" fmla="*/ 2960877 h 3168983"/>
                <a:gd name="connsiteX8" fmla="*/ 95401 w 5196073"/>
                <a:gd name="connsiteY8" fmla="*/ 3167761 h 3168983"/>
                <a:gd name="connsiteX0" fmla="*/ 95401 w 5196073"/>
                <a:gd name="connsiteY0" fmla="*/ 3161837 h 3163059"/>
                <a:gd name="connsiteX1" fmla="*/ 2480 w 5196073"/>
                <a:gd name="connsiteY1" fmla="*/ 2979354 h 3163059"/>
                <a:gd name="connsiteX2" fmla="*/ 147096 w 5196073"/>
                <a:gd name="connsiteY2" fmla="*/ 328506 h 3163059"/>
                <a:gd name="connsiteX3" fmla="*/ 278005 w 5196073"/>
                <a:gd name="connsiteY3" fmla="*/ 240727 h 3163059"/>
                <a:gd name="connsiteX4" fmla="*/ 4503463 w 5196073"/>
                <a:gd name="connsiteY4" fmla="*/ 1333 h 3163059"/>
                <a:gd name="connsiteX5" fmla="*/ 4658071 w 5196073"/>
                <a:gd name="connsiteY5" fmla="*/ 114250 h 3163059"/>
                <a:gd name="connsiteX6" fmla="*/ 5196073 w 5196073"/>
                <a:gd name="connsiteY6" fmla="*/ 2818436 h 3163059"/>
                <a:gd name="connsiteX7" fmla="*/ 4991538 w 5196073"/>
                <a:gd name="connsiteY7" fmla="*/ 2954953 h 3163059"/>
                <a:gd name="connsiteX8" fmla="*/ 95401 w 5196073"/>
                <a:gd name="connsiteY8" fmla="*/ 3161837 h 3163059"/>
                <a:gd name="connsiteX0" fmla="*/ 95401 w 5196073"/>
                <a:gd name="connsiteY0" fmla="*/ 3161837 h 3163059"/>
                <a:gd name="connsiteX1" fmla="*/ 2480 w 5196073"/>
                <a:gd name="connsiteY1" fmla="*/ 2979354 h 3163059"/>
                <a:gd name="connsiteX2" fmla="*/ 147096 w 5196073"/>
                <a:gd name="connsiteY2" fmla="*/ 328506 h 3163059"/>
                <a:gd name="connsiteX3" fmla="*/ 278005 w 5196073"/>
                <a:gd name="connsiteY3" fmla="*/ 240727 h 3163059"/>
                <a:gd name="connsiteX4" fmla="*/ 4462197 w 5196073"/>
                <a:gd name="connsiteY4" fmla="*/ 1333 h 3163059"/>
                <a:gd name="connsiteX5" fmla="*/ 4658071 w 5196073"/>
                <a:gd name="connsiteY5" fmla="*/ 114250 h 3163059"/>
                <a:gd name="connsiteX6" fmla="*/ 5196073 w 5196073"/>
                <a:gd name="connsiteY6" fmla="*/ 2818436 h 3163059"/>
                <a:gd name="connsiteX7" fmla="*/ 4991538 w 5196073"/>
                <a:gd name="connsiteY7" fmla="*/ 2954953 h 3163059"/>
                <a:gd name="connsiteX8" fmla="*/ 95401 w 5196073"/>
                <a:gd name="connsiteY8" fmla="*/ 3161837 h 3163059"/>
                <a:gd name="connsiteX0" fmla="*/ 95401 w 5196073"/>
                <a:gd name="connsiteY0" fmla="*/ 3161115 h 3162337"/>
                <a:gd name="connsiteX1" fmla="*/ 2480 w 5196073"/>
                <a:gd name="connsiteY1" fmla="*/ 2978632 h 3162337"/>
                <a:gd name="connsiteX2" fmla="*/ 147096 w 5196073"/>
                <a:gd name="connsiteY2" fmla="*/ 327784 h 3162337"/>
                <a:gd name="connsiteX3" fmla="*/ 278005 w 5196073"/>
                <a:gd name="connsiteY3" fmla="*/ 240005 h 3162337"/>
                <a:gd name="connsiteX4" fmla="*/ 4462197 w 5196073"/>
                <a:gd name="connsiteY4" fmla="*/ 611 h 3162337"/>
                <a:gd name="connsiteX5" fmla="*/ 4614054 w 5196073"/>
                <a:gd name="connsiteY5" fmla="*/ 131996 h 3162337"/>
                <a:gd name="connsiteX6" fmla="*/ 5196073 w 5196073"/>
                <a:gd name="connsiteY6" fmla="*/ 2817714 h 3162337"/>
                <a:gd name="connsiteX7" fmla="*/ 4991538 w 5196073"/>
                <a:gd name="connsiteY7" fmla="*/ 2954231 h 3162337"/>
                <a:gd name="connsiteX8" fmla="*/ 95401 w 5196073"/>
                <a:gd name="connsiteY8" fmla="*/ 3161115 h 3162337"/>
                <a:gd name="connsiteX0" fmla="*/ 95401 w 5196073"/>
                <a:gd name="connsiteY0" fmla="*/ 3161115 h 3162337"/>
                <a:gd name="connsiteX1" fmla="*/ 2480 w 5196073"/>
                <a:gd name="connsiteY1" fmla="*/ 2978632 h 3162337"/>
                <a:gd name="connsiteX2" fmla="*/ 147096 w 5196073"/>
                <a:gd name="connsiteY2" fmla="*/ 327784 h 3162337"/>
                <a:gd name="connsiteX3" fmla="*/ 278005 w 5196073"/>
                <a:gd name="connsiteY3" fmla="*/ 240005 h 3162337"/>
                <a:gd name="connsiteX4" fmla="*/ 4462197 w 5196073"/>
                <a:gd name="connsiteY4" fmla="*/ 611 h 3162337"/>
                <a:gd name="connsiteX5" fmla="*/ 4614054 w 5196073"/>
                <a:gd name="connsiteY5" fmla="*/ 131996 h 3162337"/>
                <a:gd name="connsiteX6" fmla="*/ 5196073 w 5196073"/>
                <a:gd name="connsiteY6" fmla="*/ 2817714 h 3162337"/>
                <a:gd name="connsiteX7" fmla="*/ 4991538 w 5196073"/>
                <a:gd name="connsiteY7" fmla="*/ 2954231 h 3162337"/>
                <a:gd name="connsiteX8" fmla="*/ 95401 w 5196073"/>
                <a:gd name="connsiteY8" fmla="*/ 3161115 h 3162337"/>
                <a:gd name="connsiteX0" fmla="*/ 95401 w 5196073"/>
                <a:gd name="connsiteY0" fmla="*/ 3161115 h 3162337"/>
                <a:gd name="connsiteX1" fmla="*/ 2480 w 5196073"/>
                <a:gd name="connsiteY1" fmla="*/ 2978632 h 3162337"/>
                <a:gd name="connsiteX2" fmla="*/ 147096 w 5196073"/>
                <a:gd name="connsiteY2" fmla="*/ 1717087 h 3162337"/>
                <a:gd name="connsiteX3" fmla="*/ 278005 w 5196073"/>
                <a:gd name="connsiteY3" fmla="*/ 240005 h 3162337"/>
                <a:gd name="connsiteX4" fmla="*/ 4462197 w 5196073"/>
                <a:gd name="connsiteY4" fmla="*/ 611 h 3162337"/>
                <a:gd name="connsiteX5" fmla="*/ 4614054 w 5196073"/>
                <a:gd name="connsiteY5" fmla="*/ 131996 h 3162337"/>
                <a:gd name="connsiteX6" fmla="*/ 5196073 w 5196073"/>
                <a:gd name="connsiteY6" fmla="*/ 2817714 h 3162337"/>
                <a:gd name="connsiteX7" fmla="*/ 4991538 w 5196073"/>
                <a:gd name="connsiteY7" fmla="*/ 2954231 h 3162337"/>
                <a:gd name="connsiteX8" fmla="*/ 95401 w 5196073"/>
                <a:gd name="connsiteY8" fmla="*/ 3161115 h 3162337"/>
                <a:gd name="connsiteX0" fmla="*/ 95401 w 5196073"/>
                <a:gd name="connsiteY0" fmla="*/ 3161115 h 3162337"/>
                <a:gd name="connsiteX1" fmla="*/ 2480 w 5196073"/>
                <a:gd name="connsiteY1" fmla="*/ 2978632 h 3162337"/>
                <a:gd name="connsiteX2" fmla="*/ 147096 w 5196073"/>
                <a:gd name="connsiteY2" fmla="*/ 1717087 h 3162337"/>
                <a:gd name="connsiteX3" fmla="*/ 430975 w 5196073"/>
                <a:gd name="connsiteY3" fmla="*/ 1646567 h 3162337"/>
                <a:gd name="connsiteX4" fmla="*/ 4462197 w 5196073"/>
                <a:gd name="connsiteY4" fmla="*/ 611 h 3162337"/>
                <a:gd name="connsiteX5" fmla="*/ 4614054 w 5196073"/>
                <a:gd name="connsiteY5" fmla="*/ 131996 h 3162337"/>
                <a:gd name="connsiteX6" fmla="*/ 5196073 w 5196073"/>
                <a:gd name="connsiteY6" fmla="*/ 2817714 h 3162337"/>
                <a:gd name="connsiteX7" fmla="*/ 4991538 w 5196073"/>
                <a:gd name="connsiteY7" fmla="*/ 2954231 h 3162337"/>
                <a:gd name="connsiteX8" fmla="*/ 95401 w 5196073"/>
                <a:gd name="connsiteY8" fmla="*/ 3161115 h 3162337"/>
                <a:gd name="connsiteX0" fmla="*/ 95401 w 5196073"/>
                <a:gd name="connsiteY0" fmla="*/ 3161115 h 3162760"/>
                <a:gd name="connsiteX1" fmla="*/ 2480 w 5196073"/>
                <a:gd name="connsiteY1" fmla="*/ 2978632 h 3162760"/>
                <a:gd name="connsiteX2" fmla="*/ 147096 w 5196073"/>
                <a:gd name="connsiteY2" fmla="*/ 1717087 h 3162760"/>
                <a:gd name="connsiteX3" fmla="*/ 430975 w 5196073"/>
                <a:gd name="connsiteY3" fmla="*/ 1646567 h 3162760"/>
                <a:gd name="connsiteX4" fmla="*/ 4462197 w 5196073"/>
                <a:gd name="connsiteY4" fmla="*/ 611 h 3162760"/>
                <a:gd name="connsiteX5" fmla="*/ 4614054 w 5196073"/>
                <a:gd name="connsiteY5" fmla="*/ 131996 h 3162760"/>
                <a:gd name="connsiteX6" fmla="*/ 5196073 w 5196073"/>
                <a:gd name="connsiteY6" fmla="*/ 2817714 h 3162760"/>
                <a:gd name="connsiteX7" fmla="*/ 1086307 w 5196073"/>
                <a:gd name="connsiteY7" fmla="*/ 3014636 h 3162760"/>
                <a:gd name="connsiteX8" fmla="*/ 95401 w 5196073"/>
                <a:gd name="connsiteY8" fmla="*/ 3161115 h 3162760"/>
                <a:gd name="connsiteX0" fmla="*/ 95401 w 4614545"/>
                <a:gd name="connsiteY0" fmla="*/ 3161115 h 3162760"/>
                <a:gd name="connsiteX1" fmla="*/ 2480 w 4614545"/>
                <a:gd name="connsiteY1" fmla="*/ 2978632 h 3162760"/>
                <a:gd name="connsiteX2" fmla="*/ 147096 w 4614545"/>
                <a:gd name="connsiteY2" fmla="*/ 1717087 h 3162760"/>
                <a:gd name="connsiteX3" fmla="*/ 430975 w 4614545"/>
                <a:gd name="connsiteY3" fmla="*/ 1646567 h 3162760"/>
                <a:gd name="connsiteX4" fmla="*/ 4462197 w 4614545"/>
                <a:gd name="connsiteY4" fmla="*/ 611 h 3162760"/>
                <a:gd name="connsiteX5" fmla="*/ 4614054 w 4614545"/>
                <a:gd name="connsiteY5" fmla="*/ 131996 h 3162760"/>
                <a:gd name="connsiteX6" fmla="*/ 1155869 w 4614545"/>
                <a:gd name="connsiteY6" fmla="*/ 2714163 h 3162760"/>
                <a:gd name="connsiteX7" fmla="*/ 1086307 w 4614545"/>
                <a:gd name="connsiteY7" fmla="*/ 3014636 h 3162760"/>
                <a:gd name="connsiteX8" fmla="*/ 95401 w 4614545"/>
                <a:gd name="connsiteY8" fmla="*/ 3161115 h 3162760"/>
                <a:gd name="connsiteX0" fmla="*/ 95401 w 4463598"/>
                <a:gd name="connsiteY0" fmla="*/ 3160514 h 3162159"/>
                <a:gd name="connsiteX1" fmla="*/ 2480 w 4463598"/>
                <a:gd name="connsiteY1" fmla="*/ 2978031 h 3162159"/>
                <a:gd name="connsiteX2" fmla="*/ 147096 w 4463598"/>
                <a:gd name="connsiteY2" fmla="*/ 1716486 h 3162159"/>
                <a:gd name="connsiteX3" fmla="*/ 430975 w 4463598"/>
                <a:gd name="connsiteY3" fmla="*/ 1645966 h 3162159"/>
                <a:gd name="connsiteX4" fmla="*/ 4462197 w 4463598"/>
                <a:gd name="connsiteY4" fmla="*/ 10 h 3162159"/>
                <a:gd name="connsiteX5" fmla="*/ 1257716 w 4463598"/>
                <a:gd name="connsiteY5" fmla="*/ 1865866 h 3162159"/>
                <a:gd name="connsiteX6" fmla="*/ 1155869 w 4463598"/>
                <a:gd name="connsiteY6" fmla="*/ 2713562 h 3162159"/>
                <a:gd name="connsiteX7" fmla="*/ 1086307 w 4463598"/>
                <a:gd name="connsiteY7" fmla="*/ 3014035 h 3162159"/>
                <a:gd name="connsiteX8" fmla="*/ 95401 w 4463598"/>
                <a:gd name="connsiteY8" fmla="*/ 3160514 h 3162159"/>
                <a:gd name="connsiteX0" fmla="*/ 95401 w 1267057"/>
                <a:gd name="connsiteY0" fmla="*/ 1514548 h 1516193"/>
                <a:gd name="connsiteX1" fmla="*/ 2480 w 1267057"/>
                <a:gd name="connsiteY1" fmla="*/ 1332065 h 1516193"/>
                <a:gd name="connsiteX2" fmla="*/ 147096 w 1267057"/>
                <a:gd name="connsiteY2" fmla="*/ 70520 h 1516193"/>
                <a:gd name="connsiteX3" fmla="*/ 430975 w 1267057"/>
                <a:gd name="connsiteY3" fmla="*/ 0 h 1516193"/>
                <a:gd name="connsiteX4" fmla="*/ 1096860 w 1267057"/>
                <a:gd name="connsiteY4" fmla="*/ 19481 h 1516193"/>
                <a:gd name="connsiteX5" fmla="*/ 1257716 w 1267057"/>
                <a:gd name="connsiteY5" fmla="*/ 219900 h 1516193"/>
                <a:gd name="connsiteX6" fmla="*/ 1155869 w 1267057"/>
                <a:gd name="connsiteY6" fmla="*/ 1067596 h 1516193"/>
                <a:gd name="connsiteX7" fmla="*/ 1086307 w 1267057"/>
                <a:gd name="connsiteY7" fmla="*/ 1368069 h 1516193"/>
                <a:gd name="connsiteX8" fmla="*/ 95401 w 1267057"/>
                <a:gd name="connsiteY8" fmla="*/ 1514548 h 1516193"/>
                <a:gd name="connsiteX0" fmla="*/ 350484 w 1264829"/>
                <a:gd name="connsiteY0" fmla="*/ 1457512 h 1459952"/>
                <a:gd name="connsiteX1" fmla="*/ 252 w 1264829"/>
                <a:gd name="connsiteY1" fmla="*/ 1332065 h 1459952"/>
                <a:gd name="connsiteX2" fmla="*/ 144868 w 1264829"/>
                <a:gd name="connsiteY2" fmla="*/ 70520 h 1459952"/>
                <a:gd name="connsiteX3" fmla="*/ 428747 w 1264829"/>
                <a:gd name="connsiteY3" fmla="*/ 0 h 1459952"/>
                <a:gd name="connsiteX4" fmla="*/ 1094632 w 1264829"/>
                <a:gd name="connsiteY4" fmla="*/ 19481 h 1459952"/>
                <a:gd name="connsiteX5" fmla="*/ 1255488 w 1264829"/>
                <a:gd name="connsiteY5" fmla="*/ 219900 h 1459952"/>
                <a:gd name="connsiteX6" fmla="*/ 1153641 w 1264829"/>
                <a:gd name="connsiteY6" fmla="*/ 1067596 h 1459952"/>
                <a:gd name="connsiteX7" fmla="*/ 1084079 w 1264829"/>
                <a:gd name="connsiteY7" fmla="*/ 1368069 h 1459952"/>
                <a:gd name="connsiteX8" fmla="*/ 350484 w 1264829"/>
                <a:gd name="connsiteY8" fmla="*/ 1457512 h 1459952"/>
                <a:gd name="connsiteX0" fmla="*/ 249540 w 1163885"/>
                <a:gd name="connsiteY0" fmla="*/ 1457512 h 1459952"/>
                <a:gd name="connsiteX1" fmla="*/ 394 w 1163885"/>
                <a:gd name="connsiteY1" fmla="*/ 1201698 h 1459952"/>
                <a:gd name="connsiteX2" fmla="*/ 43924 w 1163885"/>
                <a:gd name="connsiteY2" fmla="*/ 70520 h 1459952"/>
                <a:gd name="connsiteX3" fmla="*/ 327803 w 1163885"/>
                <a:gd name="connsiteY3" fmla="*/ 0 h 1459952"/>
                <a:gd name="connsiteX4" fmla="*/ 993688 w 1163885"/>
                <a:gd name="connsiteY4" fmla="*/ 19481 h 1459952"/>
                <a:gd name="connsiteX5" fmla="*/ 1154544 w 1163885"/>
                <a:gd name="connsiteY5" fmla="*/ 219900 h 1459952"/>
                <a:gd name="connsiteX6" fmla="*/ 1052697 w 1163885"/>
                <a:gd name="connsiteY6" fmla="*/ 1067596 h 1459952"/>
                <a:gd name="connsiteX7" fmla="*/ 983135 w 1163885"/>
                <a:gd name="connsiteY7" fmla="*/ 1368069 h 1459952"/>
                <a:gd name="connsiteX8" fmla="*/ 249540 w 1163885"/>
                <a:gd name="connsiteY8" fmla="*/ 1457512 h 1459952"/>
                <a:gd name="connsiteX0" fmla="*/ 257920 w 1172265"/>
                <a:gd name="connsiteY0" fmla="*/ 1457512 h 1459952"/>
                <a:gd name="connsiteX1" fmla="*/ 8774 w 1172265"/>
                <a:gd name="connsiteY1" fmla="*/ 1201698 h 1459952"/>
                <a:gd name="connsiteX2" fmla="*/ 52304 w 1172265"/>
                <a:gd name="connsiteY2" fmla="*/ 70520 h 1459952"/>
                <a:gd name="connsiteX3" fmla="*/ 336183 w 1172265"/>
                <a:gd name="connsiteY3" fmla="*/ 0 h 1459952"/>
                <a:gd name="connsiteX4" fmla="*/ 1002068 w 1172265"/>
                <a:gd name="connsiteY4" fmla="*/ 19481 h 1459952"/>
                <a:gd name="connsiteX5" fmla="*/ 1162924 w 1172265"/>
                <a:gd name="connsiteY5" fmla="*/ 219900 h 1459952"/>
                <a:gd name="connsiteX6" fmla="*/ 1061077 w 1172265"/>
                <a:gd name="connsiteY6" fmla="*/ 1067596 h 1459952"/>
                <a:gd name="connsiteX7" fmla="*/ 991515 w 1172265"/>
                <a:gd name="connsiteY7" fmla="*/ 1368069 h 1459952"/>
                <a:gd name="connsiteX8" fmla="*/ 257920 w 1172265"/>
                <a:gd name="connsiteY8" fmla="*/ 1457512 h 1459952"/>
                <a:gd name="connsiteX0" fmla="*/ 257920 w 1172265"/>
                <a:gd name="connsiteY0" fmla="*/ 1457512 h 1459952"/>
                <a:gd name="connsiteX1" fmla="*/ 8774 w 1172265"/>
                <a:gd name="connsiteY1" fmla="*/ 1201698 h 1459952"/>
                <a:gd name="connsiteX2" fmla="*/ 52304 w 1172265"/>
                <a:gd name="connsiteY2" fmla="*/ 70520 h 1459952"/>
                <a:gd name="connsiteX3" fmla="*/ 336183 w 1172265"/>
                <a:gd name="connsiteY3" fmla="*/ 0 h 1459952"/>
                <a:gd name="connsiteX4" fmla="*/ 1002068 w 1172265"/>
                <a:gd name="connsiteY4" fmla="*/ 19481 h 1459952"/>
                <a:gd name="connsiteX5" fmla="*/ 1162924 w 1172265"/>
                <a:gd name="connsiteY5" fmla="*/ 219900 h 1459952"/>
                <a:gd name="connsiteX6" fmla="*/ 1061077 w 1172265"/>
                <a:gd name="connsiteY6" fmla="*/ 1067596 h 1459952"/>
                <a:gd name="connsiteX7" fmla="*/ 991515 w 1172265"/>
                <a:gd name="connsiteY7" fmla="*/ 1368069 h 1459952"/>
                <a:gd name="connsiteX8" fmla="*/ 257920 w 1172265"/>
                <a:gd name="connsiteY8" fmla="*/ 1457512 h 1459952"/>
                <a:gd name="connsiteX0" fmla="*/ 228369 w 1142714"/>
                <a:gd name="connsiteY0" fmla="*/ 1457512 h 1459952"/>
                <a:gd name="connsiteX1" fmla="*/ 15982 w 1142714"/>
                <a:gd name="connsiteY1" fmla="*/ 1160958 h 1459952"/>
                <a:gd name="connsiteX2" fmla="*/ 22753 w 1142714"/>
                <a:gd name="connsiteY2" fmla="*/ 70520 h 1459952"/>
                <a:gd name="connsiteX3" fmla="*/ 306632 w 1142714"/>
                <a:gd name="connsiteY3" fmla="*/ 0 h 1459952"/>
                <a:gd name="connsiteX4" fmla="*/ 972517 w 1142714"/>
                <a:gd name="connsiteY4" fmla="*/ 19481 h 1459952"/>
                <a:gd name="connsiteX5" fmla="*/ 1133373 w 1142714"/>
                <a:gd name="connsiteY5" fmla="*/ 219900 h 1459952"/>
                <a:gd name="connsiteX6" fmla="*/ 1031526 w 1142714"/>
                <a:gd name="connsiteY6" fmla="*/ 1067596 h 1459952"/>
                <a:gd name="connsiteX7" fmla="*/ 961964 w 1142714"/>
                <a:gd name="connsiteY7" fmla="*/ 1368069 h 1459952"/>
                <a:gd name="connsiteX8" fmla="*/ 228369 w 1142714"/>
                <a:gd name="connsiteY8" fmla="*/ 1457512 h 1459952"/>
                <a:gd name="connsiteX0" fmla="*/ 225743 w 1140088"/>
                <a:gd name="connsiteY0" fmla="*/ 1457512 h 1459952"/>
                <a:gd name="connsiteX1" fmla="*/ 13356 w 1140088"/>
                <a:gd name="connsiteY1" fmla="*/ 1160958 h 1459952"/>
                <a:gd name="connsiteX2" fmla="*/ 29317 w 1140088"/>
                <a:gd name="connsiteY2" fmla="*/ 86816 h 1459952"/>
                <a:gd name="connsiteX3" fmla="*/ 304006 w 1140088"/>
                <a:gd name="connsiteY3" fmla="*/ 0 h 1459952"/>
                <a:gd name="connsiteX4" fmla="*/ 969891 w 1140088"/>
                <a:gd name="connsiteY4" fmla="*/ 19481 h 1459952"/>
                <a:gd name="connsiteX5" fmla="*/ 1130747 w 1140088"/>
                <a:gd name="connsiteY5" fmla="*/ 219900 h 1459952"/>
                <a:gd name="connsiteX6" fmla="*/ 1028900 w 1140088"/>
                <a:gd name="connsiteY6" fmla="*/ 1067596 h 1459952"/>
                <a:gd name="connsiteX7" fmla="*/ 959338 w 1140088"/>
                <a:gd name="connsiteY7" fmla="*/ 1368069 h 1459952"/>
                <a:gd name="connsiteX8" fmla="*/ 225743 w 1140088"/>
                <a:gd name="connsiteY8" fmla="*/ 1457512 h 1459952"/>
                <a:gd name="connsiteX0" fmla="*/ 266574 w 1180919"/>
                <a:gd name="connsiteY0" fmla="*/ 1457512 h 1459952"/>
                <a:gd name="connsiteX1" fmla="*/ 54187 w 1180919"/>
                <a:gd name="connsiteY1" fmla="*/ 1160958 h 1459952"/>
                <a:gd name="connsiteX2" fmla="*/ 70148 w 1180919"/>
                <a:gd name="connsiteY2" fmla="*/ 86816 h 1459952"/>
                <a:gd name="connsiteX3" fmla="*/ 344837 w 1180919"/>
                <a:gd name="connsiteY3" fmla="*/ 0 h 1459952"/>
                <a:gd name="connsiteX4" fmla="*/ 1010722 w 1180919"/>
                <a:gd name="connsiteY4" fmla="*/ 19481 h 1459952"/>
                <a:gd name="connsiteX5" fmla="*/ 1171578 w 1180919"/>
                <a:gd name="connsiteY5" fmla="*/ 219900 h 1459952"/>
                <a:gd name="connsiteX6" fmla="*/ 1069731 w 1180919"/>
                <a:gd name="connsiteY6" fmla="*/ 1067596 h 1459952"/>
                <a:gd name="connsiteX7" fmla="*/ 1000169 w 1180919"/>
                <a:gd name="connsiteY7" fmla="*/ 1368069 h 1459952"/>
                <a:gd name="connsiteX8" fmla="*/ 266574 w 1180919"/>
                <a:gd name="connsiteY8" fmla="*/ 1457512 h 1459952"/>
                <a:gd name="connsiteX0" fmla="*/ 235316 w 1149661"/>
                <a:gd name="connsiteY0" fmla="*/ 1457512 h 1459952"/>
                <a:gd name="connsiteX1" fmla="*/ 68877 w 1149661"/>
                <a:gd name="connsiteY1" fmla="*/ 1136515 h 1459952"/>
                <a:gd name="connsiteX2" fmla="*/ 38890 w 1149661"/>
                <a:gd name="connsiteY2" fmla="*/ 86816 h 1459952"/>
                <a:gd name="connsiteX3" fmla="*/ 313579 w 1149661"/>
                <a:gd name="connsiteY3" fmla="*/ 0 h 1459952"/>
                <a:gd name="connsiteX4" fmla="*/ 979464 w 1149661"/>
                <a:gd name="connsiteY4" fmla="*/ 19481 h 1459952"/>
                <a:gd name="connsiteX5" fmla="*/ 1140320 w 1149661"/>
                <a:gd name="connsiteY5" fmla="*/ 219900 h 1459952"/>
                <a:gd name="connsiteX6" fmla="*/ 1038473 w 1149661"/>
                <a:gd name="connsiteY6" fmla="*/ 1067596 h 1459952"/>
                <a:gd name="connsiteX7" fmla="*/ 968911 w 1149661"/>
                <a:gd name="connsiteY7" fmla="*/ 1368069 h 1459952"/>
                <a:gd name="connsiteX8" fmla="*/ 235316 w 1149661"/>
                <a:gd name="connsiteY8" fmla="*/ 1457512 h 1459952"/>
                <a:gd name="connsiteX0" fmla="*/ 198557 w 1149661"/>
                <a:gd name="connsiteY0" fmla="*/ 1457512 h 1459952"/>
                <a:gd name="connsiteX1" fmla="*/ 68877 w 1149661"/>
                <a:gd name="connsiteY1" fmla="*/ 1136515 h 1459952"/>
                <a:gd name="connsiteX2" fmla="*/ 38890 w 1149661"/>
                <a:gd name="connsiteY2" fmla="*/ 86816 h 1459952"/>
                <a:gd name="connsiteX3" fmla="*/ 313579 w 1149661"/>
                <a:gd name="connsiteY3" fmla="*/ 0 h 1459952"/>
                <a:gd name="connsiteX4" fmla="*/ 979464 w 1149661"/>
                <a:gd name="connsiteY4" fmla="*/ 19481 h 1459952"/>
                <a:gd name="connsiteX5" fmla="*/ 1140320 w 1149661"/>
                <a:gd name="connsiteY5" fmla="*/ 219900 h 1459952"/>
                <a:gd name="connsiteX6" fmla="*/ 1038473 w 1149661"/>
                <a:gd name="connsiteY6" fmla="*/ 1067596 h 1459952"/>
                <a:gd name="connsiteX7" fmla="*/ 968911 w 1149661"/>
                <a:gd name="connsiteY7" fmla="*/ 1368069 h 1459952"/>
                <a:gd name="connsiteX8" fmla="*/ 198557 w 1149661"/>
                <a:gd name="connsiteY8" fmla="*/ 1457512 h 1459952"/>
                <a:gd name="connsiteX0" fmla="*/ 198557 w 1149661"/>
                <a:gd name="connsiteY0" fmla="*/ 1457512 h 1459952"/>
                <a:gd name="connsiteX1" fmla="*/ 68877 w 1149661"/>
                <a:gd name="connsiteY1" fmla="*/ 1136515 h 1459952"/>
                <a:gd name="connsiteX2" fmla="*/ 38890 w 1149661"/>
                <a:gd name="connsiteY2" fmla="*/ 86816 h 1459952"/>
                <a:gd name="connsiteX3" fmla="*/ 313579 w 1149661"/>
                <a:gd name="connsiteY3" fmla="*/ 0 h 1459952"/>
                <a:gd name="connsiteX4" fmla="*/ 979464 w 1149661"/>
                <a:gd name="connsiteY4" fmla="*/ 19481 h 1459952"/>
                <a:gd name="connsiteX5" fmla="*/ 1140320 w 1149661"/>
                <a:gd name="connsiteY5" fmla="*/ 219900 h 1459952"/>
                <a:gd name="connsiteX6" fmla="*/ 1038473 w 1149661"/>
                <a:gd name="connsiteY6" fmla="*/ 1067596 h 1459952"/>
                <a:gd name="connsiteX7" fmla="*/ 968911 w 1149661"/>
                <a:gd name="connsiteY7" fmla="*/ 1368069 h 1459952"/>
                <a:gd name="connsiteX8" fmla="*/ 198557 w 1149661"/>
                <a:gd name="connsiteY8" fmla="*/ 1457512 h 1459952"/>
                <a:gd name="connsiteX0" fmla="*/ 198557 w 1149661"/>
                <a:gd name="connsiteY0" fmla="*/ 1450332 h 1452930"/>
                <a:gd name="connsiteX1" fmla="*/ 68877 w 1149661"/>
                <a:gd name="connsiteY1" fmla="*/ 1136515 h 1452930"/>
                <a:gd name="connsiteX2" fmla="*/ 38890 w 1149661"/>
                <a:gd name="connsiteY2" fmla="*/ 86816 h 1452930"/>
                <a:gd name="connsiteX3" fmla="*/ 313579 w 1149661"/>
                <a:gd name="connsiteY3" fmla="*/ 0 h 1452930"/>
                <a:gd name="connsiteX4" fmla="*/ 979464 w 1149661"/>
                <a:gd name="connsiteY4" fmla="*/ 19481 h 1452930"/>
                <a:gd name="connsiteX5" fmla="*/ 1140320 w 1149661"/>
                <a:gd name="connsiteY5" fmla="*/ 219900 h 1452930"/>
                <a:gd name="connsiteX6" fmla="*/ 1038473 w 1149661"/>
                <a:gd name="connsiteY6" fmla="*/ 1067596 h 1452930"/>
                <a:gd name="connsiteX7" fmla="*/ 968911 w 1149661"/>
                <a:gd name="connsiteY7" fmla="*/ 1368069 h 1452930"/>
                <a:gd name="connsiteX8" fmla="*/ 198557 w 1149661"/>
                <a:gd name="connsiteY8" fmla="*/ 1450332 h 1452930"/>
                <a:gd name="connsiteX0" fmla="*/ 214274 w 1165378"/>
                <a:gd name="connsiteY0" fmla="*/ 1450332 h 1452930"/>
                <a:gd name="connsiteX1" fmla="*/ 60299 w 1165378"/>
                <a:gd name="connsiteY1" fmla="*/ 1071892 h 1452930"/>
                <a:gd name="connsiteX2" fmla="*/ 54607 w 1165378"/>
                <a:gd name="connsiteY2" fmla="*/ 86816 h 1452930"/>
                <a:gd name="connsiteX3" fmla="*/ 329296 w 1165378"/>
                <a:gd name="connsiteY3" fmla="*/ 0 h 1452930"/>
                <a:gd name="connsiteX4" fmla="*/ 995181 w 1165378"/>
                <a:gd name="connsiteY4" fmla="*/ 19481 h 1452930"/>
                <a:gd name="connsiteX5" fmla="*/ 1156037 w 1165378"/>
                <a:gd name="connsiteY5" fmla="*/ 219900 h 1452930"/>
                <a:gd name="connsiteX6" fmla="*/ 1054190 w 1165378"/>
                <a:gd name="connsiteY6" fmla="*/ 1067596 h 1452930"/>
                <a:gd name="connsiteX7" fmla="*/ 984628 w 1165378"/>
                <a:gd name="connsiteY7" fmla="*/ 1368069 h 1452930"/>
                <a:gd name="connsiteX8" fmla="*/ 214274 w 1165378"/>
                <a:gd name="connsiteY8" fmla="*/ 1450332 h 1452930"/>
                <a:gd name="connsiteX0" fmla="*/ 214274 w 1165378"/>
                <a:gd name="connsiteY0" fmla="*/ 1450332 h 1452930"/>
                <a:gd name="connsiteX1" fmla="*/ 60299 w 1165378"/>
                <a:gd name="connsiteY1" fmla="*/ 1071892 h 1452930"/>
                <a:gd name="connsiteX2" fmla="*/ 54607 w 1165378"/>
                <a:gd name="connsiteY2" fmla="*/ 86816 h 1452930"/>
                <a:gd name="connsiteX3" fmla="*/ 329296 w 1165378"/>
                <a:gd name="connsiteY3" fmla="*/ 0 h 1452930"/>
                <a:gd name="connsiteX4" fmla="*/ 995181 w 1165378"/>
                <a:gd name="connsiteY4" fmla="*/ 19481 h 1452930"/>
                <a:gd name="connsiteX5" fmla="*/ 1156037 w 1165378"/>
                <a:gd name="connsiteY5" fmla="*/ 219900 h 1452930"/>
                <a:gd name="connsiteX6" fmla="*/ 1054190 w 1165378"/>
                <a:gd name="connsiteY6" fmla="*/ 1067596 h 1452930"/>
                <a:gd name="connsiteX7" fmla="*/ 984628 w 1165378"/>
                <a:gd name="connsiteY7" fmla="*/ 1368069 h 1452930"/>
                <a:gd name="connsiteX8" fmla="*/ 214274 w 1165378"/>
                <a:gd name="connsiteY8" fmla="*/ 1450332 h 1452930"/>
                <a:gd name="connsiteX0" fmla="*/ 195372 w 1146476"/>
                <a:gd name="connsiteY0" fmla="*/ 1450332 h 1452930"/>
                <a:gd name="connsiteX1" fmla="*/ 41397 w 1146476"/>
                <a:gd name="connsiteY1" fmla="*/ 1071892 h 1452930"/>
                <a:gd name="connsiteX2" fmla="*/ 35705 w 1146476"/>
                <a:gd name="connsiteY2" fmla="*/ 86816 h 1452930"/>
                <a:gd name="connsiteX3" fmla="*/ 310394 w 1146476"/>
                <a:gd name="connsiteY3" fmla="*/ 0 h 1452930"/>
                <a:gd name="connsiteX4" fmla="*/ 976279 w 1146476"/>
                <a:gd name="connsiteY4" fmla="*/ 19481 h 1452930"/>
                <a:gd name="connsiteX5" fmla="*/ 1137135 w 1146476"/>
                <a:gd name="connsiteY5" fmla="*/ 219900 h 1452930"/>
                <a:gd name="connsiteX6" fmla="*/ 1035288 w 1146476"/>
                <a:gd name="connsiteY6" fmla="*/ 1067596 h 1452930"/>
                <a:gd name="connsiteX7" fmla="*/ 965726 w 1146476"/>
                <a:gd name="connsiteY7" fmla="*/ 1368069 h 1452930"/>
                <a:gd name="connsiteX8" fmla="*/ 195372 w 1146476"/>
                <a:gd name="connsiteY8" fmla="*/ 1450332 h 1452930"/>
                <a:gd name="connsiteX0" fmla="*/ 191931 w 1143035"/>
                <a:gd name="connsiteY0" fmla="*/ 1450332 h 1452930"/>
                <a:gd name="connsiteX1" fmla="*/ 37956 w 1143035"/>
                <a:gd name="connsiteY1" fmla="*/ 1071892 h 1452930"/>
                <a:gd name="connsiteX2" fmla="*/ 43062 w 1143035"/>
                <a:gd name="connsiteY2" fmla="*/ 93997 h 1452930"/>
                <a:gd name="connsiteX3" fmla="*/ 306953 w 1143035"/>
                <a:gd name="connsiteY3" fmla="*/ 0 h 1452930"/>
                <a:gd name="connsiteX4" fmla="*/ 972838 w 1143035"/>
                <a:gd name="connsiteY4" fmla="*/ 19481 h 1452930"/>
                <a:gd name="connsiteX5" fmla="*/ 1133694 w 1143035"/>
                <a:gd name="connsiteY5" fmla="*/ 219900 h 1452930"/>
                <a:gd name="connsiteX6" fmla="*/ 1031847 w 1143035"/>
                <a:gd name="connsiteY6" fmla="*/ 1067596 h 1452930"/>
                <a:gd name="connsiteX7" fmla="*/ 962285 w 1143035"/>
                <a:gd name="connsiteY7" fmla="*/ 1368069 h 1452930"/>
                <a:gd name="connsiteX8" fmla="*/ 191931 w 1143035"/>
                <a:gd name="connsiteY8" fmla="*/ 1450332 h 1452930"/>
                <a:gd name="connsiteX0" fmla="*/ 197330 w 1143035"/>
                <a:gd name="connsiteY0" fmla="*/ 1445545 h 1448260"/>
                <a:gd name="connsiteX1" fmla="*/ 37956 w 1143035"/>
                <a:gd name="connsiteY1" fmla="*/ 1071892 h 1448260"/>
                <a:gd name="connsiteX2" fmla="*/ 43062 w 1143035"/>
                <a:gd name="connsiteY2" fmla="*/ 93997 h 1448260"/>
                <a:gd name="connsiteX3" fmla="*/ 306953 w 1143035"/>
                <a:gd name="connsiteY3" fmla="*/ 0 h 1448260"/>
                <a:gd name="connsiteX4" fmla="*/ 972838 w 1143035"/>
                <a:gd name="connsiteY4" fmla="*/ 19481 h 1448260"/>
                <a:gd name="connsiteX5" fmla="*/ 1133694 w 1143035"/>
                <a:gd name="connsiteY5" fmla="*/ 219900 h 1448260"/>
                <a:gd name="connsiteX6" fmla="*/ 1031847 w 1143035"/>
                <a:gd name="connsiteY6" fmla="*/ 1067596 h 1448260"/>
                <a:gd name="connsiteX7" fmla="*/ 962285 w 1143035"/>
                <a:gd name="connsiteY7" fmla="*/ 1368069 h 1448260"/>
                <a:gd name="connsiteX8" fmla="*/ 197330 w 1143035"/>
                <a:gd name="connsiteY8" fmla="*/ 1445545 h 14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35" h="1448260">
                  <a:moveTo>
                    <a:pt x="197330" y="1445545"/>
                  </a:moveTo>
                  <a:cubicBezTo>
                    <a:pt x="132661" y="1431689"/>
                    <a:pt x="88266" y="1258264"/>
                    <a:pt x="37956" y="1071892"/>
                  </a:cubicBezTo>
                  <a:cubicBezTo>
                    <a:pt x="-40646" y="544490"/>
                    <a:pt x="24201" y="221321"/>
                    <a:pt x="43062" y="93997"/>
                  </a:cubicBezTo>
                  <a:cubicBezTo>
                    <a:pt x="48397" y="30679"/>
                    <a:pt x="232674" y="12457"/>
                    <a:pt x="306953" y="0"/>
                  </a:cubicBezTo>
                  <a:lnTo>
                    <a:pt x="972838" y="19481"/>
                  </a:lnTo>
                  <a:cubicBezTo>
                    <a:pt x="1052022" y="14857"/>
                    <a:pt x="1113672" y="103432"/>
                    <a:pt x="1133694" y="219900"/>
                  </a:cubicBezTo>
                  <a:cubicBezTo>
                    <a:pt x="1181896" y="433597"/>
                    <a:pt x="1027663" y="956791"/>
                    <a:pt x="1031847" y="1067596"/>
                  </a:cubicBezTo>
                  <a:cubicBezTo>
                    <a:pt x="1016191" y="1160211"/>
                    <a:pt x="1079262" y="1348367"/>
                    <a:pt x="962285" y="1368069"/>
                  </a:cubicBezTo>
                  <a:cubicBezTo>
                    <a:pt x="797482" y="1372517"/>
                    <a:pt x="443772" y="1465128"/>
                    <a:pt x="197330" y="1445545"/>
                  </a:cubicBez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8297BA-1647-45D0-9C55-21BE18056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66" r="2428" b="5077"/>
            <a:stretch/>
          </p:blipFill>
          <p:spPr>
            <a:xfrm rot="5201344" flipH="1">
              <a:off x="2061431" y="1771016"/>
              <a:ext cx="4097961" cy="4867857"/>
            </a:xfrm>
            <a:prstGeom prst="rect">
              <a:avLst/>
            </a:prstGeom>
            <a:effectLst/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27D9A67-C6D5-4AE1-9B32-8BD70B26E877}"/>
                </a:ext>
              </a:extLst>
            </p:cNvPr>
            <p:cNvSpPr/>
            <p:nvPr/>
          </p:nvSpPr>
          <p:spPr>
            <a:xfrm rot="1540120">
              <a:off x="1528188" y="3390917"/>
              <a:ext cx="495791" cy="741824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D08C75E-B364-4310-97A5-3935E206E5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89" b="70117"/>
            <a:stretch/>
          </p:blipFill>
          <p:spPr>
            <a:xfrm>
              <a:off x="755650" y="3353671"/>
              <a:ext cx="1305317" cy="818545"/>
            </a:xfrm>
            <a:prstGeom prst="rect">
              <a:avLst/>
            </a:prstGeom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94E44C5D-2805-46E1-9B25-E4A51E07C41B}"/>
              </a:ext>
            </a:extLst>
          </p:cNvPr>
          <p:cNvSpPr/>
          <p:nvPr/>
        </p:nvSpPr>
        <p:spPr>
          <a:xfrm rot="21366173">
            <a:off x="3219301" y="2935286"/>
            <a:ext cx="2461068" cy="51473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2:00 a.m.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05C6D12-095B-4A2F-A857-76E19AD410BF}"/>
              </a:ext>
            </a:extLst>
          </p:cNvPr>
          <p:cNvSpPr/>
          <p:nvPr/>
        </p:nvSpPr>
        <p:spPr>
          <a:xfrm rot="21366173">
            <a:off x="3328189" y="4610529"/>
            <a:ext cx="2461068" cy="51473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4:15 p.m.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266F8F7-2924-4CFB-8881-DA9305E62ACD}"/>
              </a:ext>
            </a:extLst>
          </p:cNvPr>
          <p:cNvSpPr/>
          <p:nvPr/>
        </p:nvSpPr>
        <p:spPr>
          <a:xfrm rot="21366173">
            <a:off x="5776080" y="4487358"/>
            <a:ext cx="2257044" cy="51473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7:57 a.m.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C60E494-FD52-4AE0-AFB3-80A9B33C91A5}"/>
              </a:ext>
            </a:extLst>
          </p:cNvPr>
          <p:cNvSpPr/>
          <p:nvPr/>
        </p:nvSpPr>
        <p:spPr>
          <a:xfrm rot="21083259">
            <a:off x="5683881" y="2716997"/>
            <a:ext cx="2270193" cy="51473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8:30 p.m.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2187B7B-FC75-4FC4-88F3-A3FAEF0C7B2A}"/>
              </a:ext>
            </a:extLst>
          </p:cNvPr>
          <p:cNvSpPr/>
          <p:nvPr/>
        </p:nvSpPr>
        <p:spPr>
          <a:xfrm rot="21366173">
            <a:off x="5776080" y="4975471"/>
            <a:ext cx="2257044" cy="51473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07:57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D7251DB-AE63-4CEE-8FC6-F5D5D2BA0A40}"/>
              </a:ext>
            </a:extLst>
          </p:cNvPr>
          <p:cNvSpPr/>
          <p:nvPr/>
        </p:nvSpPr>
        <p:spPr>
          <a:xfrm rot="21083259">
            <a:off x="5683881" y="3182740"/>
            <a:ext cx="2270193" cy="51473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20:30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65521EB-E777-4A31-8924-439EE49246D8}"/>
              </a:ext>
            </a:extLst>
          </p:cNvPr>
          <p:cNvSpPr/>
          <p:nvPr/>
        </p:nvSpPr>
        <p:spPr>
          <a:xfrm rot="21366173">
            <a:off x="3219301" y="3404482"/>
            <a:ext cx="2461068" cy="51473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02:00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ED53EB7-FFE8-4150-A134-A5B5CEA6CA68}"/>
              </a:ext>
            </a:extLst>
          </p:cNvPr>
          <p:cNvSpPr/>
          <p:nvPr/>
        </p:nvSpPr>
        <p:spPr>
          <a:xfrm rot="21366173">
            <a:off x="3328189" y="5074189"/>
            <a:ext cx="2461068" cy="51473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16:15</a:t>
            </a:r>
          </a:p>
        </p:txBody>
      </p:sp>
    </p:spTree>
    <p:extLst>
      <p:ext uri="{BB962C8B-B14F-4D97-AF65-F5344CB8AC3E}">
        <p14:creationId xmlns:p14="http://schemas.microsoft.com/office/powerpoint/2010/main" val="398526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64AF47-597C-46C4-B3F8-223821F60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429" y="1900837"/>
            <a:ext cx="7651143" cy="42005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9650" y="139135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Convert these 24-hour times to 12-hour times.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843782" y="697113"/>
            <a:ext cx="453649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The 24-Hour Clock</a:t>
            </a:r>
          </a:p>
        </p:txBody>
      </p:sp>
      <p:pic>
        <p:nvPicPr>
          <p:cNvPr id="210" name="Whole Class">
            <a:extLst>
              <a:ext uri="{FF2B5EF4-FFF2-40B4-BE49-F238E27FC236}">
                <a16:creationId xmlns:a16="http://schemas.microsoft.com/office/drawing/2014/main" id="{4B02221D-84C2-47D2-B9F5-5835F5A5E4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51" y="612000"/>
            <a:ext cx="1238498" cy="864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231DA9C-D51F-4C16-9D2A-49639FC66EB1}"/>
              </a:ext>
            </a:extLst>
          </p:cNvPr>
          <p:cNvGrpSpPr/>
          <p:nvPr/>
        </p:nvGrpSpPr>
        <p:grpSpPr>
          <a:xfrm>
            <a:off x="1880256" y="3718996"/>
            <a:ext cx="3014662" cy="894718"/>
            <a:chOff x="873979" y="3843442"/>
            <a:chExt cx="2222714" cy="894716"/>
          </a:xfrm>
        </p:grpSpPr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ECFE8380-AD66-485D-A911-C3E2FC68E831}"/>
                </a:ext>
              </a:extLst>
            </p:cNvPr>
            <p:cNvSpPr/>
            <p:nvPr/>
          </p:nvSpPr>
          <p:spPr>
            <a:xfrm>
              <a:off x="873979" y="3994078"/>
              <a:ext cx="2209809" cy="744080"/>
            </a:xfrm>
            <a:prstGeom prst="chevron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C9A53D5-3FF7-4851-AEBF-65F170E644EF}"/>
                </a:ext>
              </a:extLst>
            </p:cNvPr>
            <p:cNvGrpSpPr/>
            <p:nvPr/>
          </p:nvGrpSpPr>
          <p:grpSpPr>
            <a:xfrm flipH="1">
              <a:off x="886884" y="3843442"/>
              <a:ext cx="2209809" cy="744080"/>
              <a:chOff x="1675707" y="313388"/>
              <a:chExt cx="1860200" cy="744080"/>
            </a:xfrm>
            <a:solidFill>
              <a:srgbClr val="00B0F0"/>
            </a:solidFill>
          </p:grpSpPr>
          <p:sp>
            <p:nvSpPr>
              <p:cNvPr id="33" name="Arrow: Chevron 32">
                <a:extLst>
                  <a:ext uri="{FF2B5EF4-FFF2-40B4-BE49-F238E27FC236}">
                    <a16:creationId xmlns:a16="http://schemas.microsoft.com/office/drawing/2014/main" id="{F18905F6-417E-4DA7-AFC7-D79A489A6D67}"/>
                  </a:ext>
                </a:extLst>
              </p:cNvPr>
              <p:cNvSpPr/>
              <p:nvPr/>
            </p:nvSpPr>
            <p:spPr>
              <a:xfrm flipH="1">
                <a:off x="1675707" y="313388"/>
                <a:ext cx="1860200" cy="744080"/>
              </a:xfrm>
              <a:prstGeom prst="chevron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4" name="Arrow: Chevron 4">
                <a:extLst>
                  <a:ext uri="{FF2B5EF4-FFF2-40B4-BE49-F238E27FC236}">
                    <a16:creationId xmlns:a16="http://schemas.microsoft.com/office/drawing/2014/main" id="{A4EDCC00-771A-451E-B4BE-0F8DE0600536}"/>
                  </a:ext>
                </a:extLst>
              </p:cNvPr>
              <p:cNvSpPr txBox="1"/>
              <p:nvPr/>
            </p:nvSpPr>
            <p:spPr>
              <a:xfrm>
                <a:off x="1996474" y="313388"/>
                <a:ext cx="1211456" cy="74408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9" tIns="24003" rIns="24003" bIns="24003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winkl" pitchFamily="2" charset="0"/>
                    <a:ea typeface="+mn-ea"/>
                    <a:cs typeface="+mn-cs"/>
                  </a:rPr>
                  <a:t>Don’t forget to use a.m. or p.m.</a:t>
                </a:r>
              </a:p>
            </p:txBody>
          </p:sp>
        </p:grp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2D51FF40-EE75-43D2-B60C-38AFDB9306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3" r="36278" b="8982"/>
          <a:stretch/>
        </p:blipFill>
        <p:spPr>
          <a:xfrm>
            <a:off x="2279651" y="3002227"/>
            <a:ext cx="2997160" cy="30905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6020A2-8D7D-41FF-97C1-095E927E8B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r="1" b="7620"/>
          <a:stretch/>
        </p:blipFill>
        <p:spPr>
          <a:xfrm flipH="1">
            <a:off x="4465206" y="2116172"/>
            <a:ext cx="5447144" cy="3976654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3E77CB4-F043-48D2-8A12-5F309DEE0595}"/>
              </a:ext>
            </a:extLst>
          </p:cNvPr>
          <p:cNvSpPr/>
          <p:nvPr/>
        </p:nvSpPr>
        <p:spPr>
          <a:xfrm rot="21231689">
            <a:off x="4796048" y="2553988"/>
            <a:ext cx="1577534" cy="51473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14:22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7CD2501-A430-4A7B-BC68-4F311D8917FC}"/>
              </a:ext>
            </a:extLst>
          </p:cNvPr>
          <p:cNvSpPr/>
          <p:nvPr/>
        </p:nvSpPr>
        <p:spPr>
          <a:xfrm rot="21231689">
            <a:off x="4963290" y="2951312"/>
            <a:ext cx="1577534" cy="51473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2:22 p.m.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F8B0D7B-45F8-4094-956A-275B9F48A7D3}"/>
              </a:ext>
            </a:extLst>
          </p:cNvPr>
          <p:cNvSpPr/>
          <p:nvPr/>
        </p:nvSpPr>
        <p:spPr>
          <a:xfrm rot="21231689">
            <a:off x="6611075" y="2262057"/>
            <a:ext cx="1577534" cy="51473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06:36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64B665B-D352-46AC-BFE4-135DEAC6CEE5}"/>
              </a:ext>
            </a:extLst>
          </p:cNvPr>
          <p:cNvSpPr/>
          <p:nvPr/>
        </p:nvSpPr>
        <p:spPr>
          <a:xfrm rot="21231689">
            <a:off x="6747460" y="2642328"/>
            <a:ext cx="1577534" cy="51473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6:36 a.m.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04AA51E-4641-48DF-8C8C-574E4C3A7795}"/>
              </a:ext>
            </a:extLst>
          </p:cNvPr>
          <p:cNvSpPr/>
          <p:nvPr/>
        </p:nvSpPr>
        <p:spPr>
          <a:xfrm rot="21231689">
            <a:off x="5121053" y="3654288"/>
            <a:ext cx="1577534" cy="51473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20:01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9CA3AE3-5690-46A5-97F5-F790465E500F}"/>
              </a:ext>
            </a:extLst>
          </p:cNvPr>
          <p:cNvSpPr/>
          <p:nvPr/>
        </p:nvSpPr>
        <p:spPr>
          <a:xfrm rot="21231689">
            <a:off x="5255684" y="4024691"/>
            <a:ext cx="1577534" cy="51473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8:01 p.m.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2251BD2-5C35-471A-BB3A-8E2FF67EB692}"/>
              </a:ext>
            </a:extLst>
          </p:cNvPr>
          <p:cNvSpPr/>
          <p:nvPr/>
        </p:nvSpPr>
        <p:spPr>
          <a:xfrm rot="21231689">
            <a:off x="6959816" y="3279562"/>
            <a:ext cx="1577534" cy="51473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11:37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652DD57-9B66-4393-8BDF-F57139D07810}"/>
              </a:ext>
            </a:extLst>
          </p:cNvPr>
          <p:cNvSpPr/>
          <p:nvPr/>
        </p:nvSpPr>
        <p:spPr>
          <a:xfrm rot="21231689">
            <a:off x="7094434" y="3654289"/>
            <a:ext cx="1577534" cy="51473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11:37 a.m.</a:t>
            </a:r>
          </a:p>
        </p:txBody>
      </p:sp>
    </p:spTree>
    <p:extLst>
      <p:ext uri="{BB962C8B-B14F-4D97-AF65-F5344CB8AC3E}">
        <p14:creationId xmlns:p14="http://schemas.microsoft.com/office/powerpoint/2010/main" val="427902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0.29635 2.59259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635 2.59259E-6 L 0.88246 2.59259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06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xit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9432-3ADE-4F53-8606-DFA5C1FC3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1043" y="770467"/>
            <a:ext cx="6608963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8800">
                <a:solidFill>
                  <a:schemeClr val="tx1"/>
                </a:solidFill>
              </a:rPr>
              <a:t>Spellings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E6CAA1-C282-4D22-8D28-D341AD2DC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90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Graphic 6" descr="Pencil">
            <a:extLst>
              <a:ext uri="{FF2B5EF4-FFF2-40B4-BE49-F238E27FC236}">
                <a16:creationId xmlns:a16="http://schemas.microsoft.com/office/drawing/2014/main" id="{4C51DAF5-7FFC-4B60-A42C-0729AD3EE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64" y="1742701"/>
            <a:ext cx="3352128" cy="33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73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035C77-F424-46E5-BB11-86887FC87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3" y="1983520"/>
            <a:ext cx="7632854" cy="41151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9650" y="128271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There are lots of fantastic activities for Rhys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to do at the summer holiday activity camp.</a:t>
            </a:r>
          </a:p>
        </p:txBody>
      </p:sp>
      <p:sp>
        <p:nvSpPr>
          <p:cNvPr id="8" name="Rectangle 7"/>
          <p:cNvSpPr/>
          <p:nvPr/>
        </p:nvSpPr>
        <p:spPr>
          <a:xfrm>
            <a:off x="4642077" y="697113"/>
            <a:ext cx="293990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Holiday Fun</a:t>
            </a:r>
          </a:p>
        </p:txBody>
      </p:sp>
      <p:pic>
        <p:nvPicPr>
          <p:cNvPr id="210" name="Whole Class">
            <a:extLst>
              <a:ext uri="{FF2B5EF4-FFF2-40B4-BE49-F238E27FC236}">
                <a16:creationId xmlns:a16="http://schemas.microsoft.com/office/drawing/2014/main" id="{4B02221D-84C2-47D2-B9F5-5835F5A5E4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51" y="612000"/>
            <a:ext cx="1238498" cy="864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4958D90-2FC1-4D78-BA72-5B7BEA271E88}"/>
              </a:ext>
            </a:extLst>
          </p:cNvPr>
          <p:cNvGrpSpPr/>
          <p:nvPr/>
        </p:nvGrpSpPr>
        <p:grpSpPr>
          <a:xfrm>
            <a:off x="4805907" y="2221559"/>
            <a:ext cx="1906775" cy="1761524"/>
            <a:chOff x="869195" y="2281457"/>
            <a:chExt cx="1906775" cy="1761524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7F25AC1-3167-4B76-91B0-AE1FA7988DB5}"/>
                </a:ext>
              </a:extLst>
            </p:cNvPr>
            <p:cNvSpPr/>
            <p:nvPr/>
          </p:nvSpPr>
          <p:spPr>
            <a:xfrm>
              <a:off x="978755" y="2353449"/>
              <a:ext cx="1573917" cy="157391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EDFD4B2-9F6E-4DDE-8809-144F08476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2" t="2361" r="10927" b="44689"/>
            <a:stretch/>
          </p:blipFill>
          <p:spPr>
            <a:xfrm>
              <a:off x="978755" y="2351266"/>
              <a:ext cx="1573917" cy="1573917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E651D90-7B87-4D26-A281-79824D830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0" b="64268"/>
            <a:stretch/>
          </p:blipFill>
          <p:spPr>
            <a:xfrm>
              <a:off x="1202052" y="2281457"/>
              <a:ext cx="1573918" cy="106212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BF8E22C-C12C-45AA-AFDC-5843B2A607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6" t="-1" r="68040" b="40739"/>
            <a:stretch/>
          </p:blipFill>
          <p:spPr>
            <a:xfrm>
              <a:off x="869195" y="2281457"/>
              <a:ext cx="514350" cy="1761524"/>
            </a:xfrm>
            <a:prstGeom prst="rect">
              <a:avLst/>
            </a:prstGeom>
          </p:spPr>
        </p:pic>
      </p:grpSp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F5D63924-E049-4D77-8DF8-F247D6670C7C}"/>
              </a:ext>
            </a:extLst>
          </p:cNvPr>
          <p:cNvSpPr/>
          <p:nvPr/>
        </p:nvSpPr>
        <p:spPr>
          <a:xfrm>
            <a:off x="2279649" y="2248555"/>
            <a:ext cx="2516057" cy="470086"/>
          </a:xfrm>
          <a:prstGeom prst="homePlat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41" name="Flowchart: Data 40">
            <a:extLst>
              <a:ext uri="{FF2B5EF4-FFF2-40B4-BE49-F238E27FC236}">
                <a16:creationId xmlns:a16="http://schemas.microsoft.com/office/drawing/2014/main" id="{795685D6-D67D-4A33-AFA2-05EF99EA65ED}"/>
              </a:ext>
            </a:extLst>
          </p:cNvPr>
          <p:cNvSpPr/>
          <p:nvPr/>
        </p:nvSpPr>
        <p:spPr>
          <a:xfrm rot="16200000">
            <a:off x="1910374" y="2353505"/>
            <a:ext cx="588066" cy="150484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4CC29B8D-BE3C-4E69-B3B4-76C843487881}"/>
              </a:ext>
            </a:extLst>
          </p:cNvPr>
          <p:cNvSpPr/>
          <p:nvPr/>
        </p:nvSpPr>
        <p:spPr>
          <a:xfrm>
            <a:off x="2129165" y="2133245"/>
            <a:ext cx="2666541" cy="470086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Mini tennis 09:30</a:t>
            </a:r>
          </a:p>
        </p:txBody>
      </p:sp>
      <p:sp>
        <p:nvSpPr>
          <p:cNvPr id="56" name="Arrow: Pentagon 55">
            <a:extLst>
              <a:ext uri="{FF2B5EF4-FFF2-40B4-BE49-F238E27FC236}">
                <a16:creationId xmlns:a16="http://schemas.microsoft.com/office/drawing/2014/main" id="{6D8904EB-4CD6-48CA-84BB-B8B6A8E7F6A2}"/>
              </a:ext>
            </a:extLst>
          </p:cNvPr>
          <p:cNvSpPr/>
          <p:nvPr/>
        </p:nvSpPr>
        <p:spPr>
          <a:xfrm>
            <a:off x="2279649" y="2903279"/>
            <a:ext cx="2516057" cy="470086"/>
          </a:xfrm>
          <a:prstGeom prst="homePlat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58" name="Flowchart: Data 57">
            <a:extLst>
              <a:ext uri="{FF2B5EF4-FFF2-40B4-BE49-F238E27FC236}">
                <a16:creationId xmlns:a16="http://schemas.microsoft.com/office/drawing/2014/main" id="{55E7C2F9-A3DC-429E-9776-71C3DABB4777}"/>
              </a:ext>
            </a:extLst>
          </p:cNvPr>
          <p:cNvSpPr/>
          <p:nvPr/>
        </p:nvSpPr>
        <p:spPr>
          <a:xfrm rot="16200000">
            <a:off x="1910374" y="3008229"/>
            <a:ext cx="588066" cy="150484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59" name="Arrow: Pentagon 58">
            <a:extLst>
              <a:ext uri="{FF2B5EF4-FFF2-40B4-BE49-F238E27FC236}">
                <a16:creationId xmlns:a16="http://schemas.microsoft.com/office/drawing/2014/main" id="{0F57A779-C6CD-4005-886E-530E85405750}"/>
              </a:ext>
            </a:extLst>
          </p:cNvPr>
          <p:cNvSpPr/>
          <p:nvPr/>
        </p:nvSpPr>
        <p:spPr>
          <a:xfrm>
            <a:off x="2129165" y="2787969"/>
            <a:ext cx="2666541" cy="470086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Swimming 14:30</a:t>
            </a:r>
          </a:p>
        </p:txBody>
      </p:sp>
      <p:sp>
        <p:nvSpPr>
          <p:cNvPr id="62" name="Arrow: Pentagon 61">
            <a:extLst>
              <a:ext uri="{FF2B5EF4-FFF2-40B4-BE49-F238E27FC236}">
                <a16:creationId xmlns:a16="http://schemas.microsoft.com/office/drawing/2014/main" id="{106AC6E3-6ADB-4D14-94A6-AA0954C4787F}"/>
              </a:ext>
            </a:extLst>
          </p:cNvPr>
          <p:cNvSpPr/>
          <p:nvPr/>
        </p:nvSpPr>
        <p:spPr>
          <a:xfrm>
            <a:off x="2279649" y="3558003"/>
            <a:ext cx="2516057" cy="470086"/>
          </a:xfrm>
          <a:prstGeom prst="homePlat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64" name="Flowchart: Data 63">
            <a:extLst>
              <a:ext uri="{FF2B5EF4-FFF2-40B4-BE49-F238E27FC236}">
                <a16:creationId xmlns:a16="http://schemas.microsoft.com/office/drawing/2014/main" id="{5F0D1914-77F4-4AFE-8449-244C55C34249}"/>
              </a:ext>
            </a:extLst>
          </p:cNvPr>
          <p:cNvSpPr/>
          <p:nvPr/>
        </p:nvSpPr>
        <p:spPr>
          <a:xfrm rot="16200000">
            <a:off x="1910374" y="3662953"/>
            <a:ext cx="588066" cy="150484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65" name="Arrow: Pentagon 64">
            <a:extLst>
              <a:ext uri="{FF2B5EF4-FFF2-40B4-BE49-F238E27FC236}">
                <a16:creationId xmlns:a16="http://schemas.microsoft.com/office/drawing/2014/main" id="{F69739C9-0478-4ECD-BCBC-3E29DE18215A}"/>
              </a:ext>
            </a:extLst>
          </p:cNvPr>
          <p:cNvSpPr/>
          <p:nvPr/>
        </p:nvSpPr>
        <p:spPr>
          <a:xfrm>
            <a:off x="2129165" y="3442693"/>
            <a:ext cx="2666541" cy="470086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Crazy golf 11:25</a:t>
            </a:r>
          </a:p>
        </p:txBody>
      </p:sp>
      <p:sp>
        <p:nvSpPr>
          <p:cNvPr id="69" name="Arrow: Pentagon 68">
            <a:extLst>
              <a:ext uri="{FF2B5EF4-FFF2-40B4-BE49-F238E27FC236}">
                <a16:creationId xmlns:a16="http://schemas.microsoft.com/office/drawing/2014/main" id="{40C80B99-F158-4FA9-A5A5-7CAFCB4273A2}"/>
              </a:ext>
            </a:extLst>
          </p:cNvPr>
          <p:cNvSpPr/>
          <p:nvPr/>
        </p:nvSpPr>
        <p:spPr>
          <a:xfrm>
            <a:off x="2279649" y="4212727"/>
            <a:ext cx="2516057" cy="470086"/>
          </a:xfrm>
          <a:prstGeom prst="homePlat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70" name="Flowchart: Data 69">
            <a:extLst>
              <a:ext uri="{FF2B5EF4-FFF2-40B4-BE49-F238E27FC236}">
                <a16:creationId xmlns:a16="http://schemas.microsoft.com/office/drawing/2014/main" id="{34D4A786-3A63-447D-A1F2-ACEBF208386D}"/>
              </a:ext>
            </a:extLst>
          </p:cNvPr>
          <p:cNvSpPr/>
          <p:nvPr/>
        </p:nvSpPr>
        <p:spPr>
          <a:xfrm rot="16200000">
            <a:off x="1910374" y="4317677"/>
            <a:ext cx="588066" cy="150484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72" name="Arrow: Pentagon 71">
            <a:extLst>
              <a:ext uri="{FF2B5EF4-FFF2-40B4-BE49-F238E27FC236}">
                <a16:creationId xmlns:a16="http://schemas.microsoft.com/office/drawing/2014/main" id="{AFDC5BFD-C9AC-4A3E-8C7B-D62B1D0054C1}"/>
              </a:ext>
            </a:extLst>
          </p:cNvPr>
          <p:cNvSpPr/>
          <p:nvPr/>
        </p:nvSpPr>
        <p:spPr>
          <a:xfrm>
            <a:off x="2129165" y="4097417"/>
            <a:ext cx="2666541" cy="470086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Football 15:10</a:t>
            </a:r>
          </a:p>
        </p:txBody>
      </p:sp>
      <p:sp>
        <p:nvSpPr>
          <p:cNvPr id="75" name="Arrow: Pentagon 74">
            <a:extLst>
              <a:ext uri="{FF2B5EF4-FFF2-40B4-BE49-F238E27FC236}">
                <a16:creationId xmlns:a16="http://schemas.microsoft.com/office/drawing/2014/main" id="{B0BC2E51-45C8-4EAC-9541-E5E6F06DAA2A}"/>
              </a:ext>
            </a:extLst>
          </p:cNvPr>
          <p:cNvSpPr/>
          <p:nvPr/>
        </p:nvSpPr>
        <p:spPr>
          <a:xfrm>
            <a:off x="2279649" y="4867451"/>
            <a:ext cx="2516057" cy="470086"/>
          </a:xfrm>
          <a:prstGeom prst="homePlat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76" name="Flowchart: Data 75">
            <a:extLst>
              <a:ext uri="{FF2B5EF4-FFF2-40B4-BE49-F238E27FC236}">
                <a16:creationId xmlns:a16="http://schemas.microsoft.com/office/drawing/2014/main" id="{5FBD4F4F-17F0-47B9-B84F-745057857405}"/>
              </a:ext>
            </a:extLst>
          </p:cNvPr>
          <p:cNvSpPr/>
          <p:nvPr/>
        </p:nvSpPr>
        <p:spPr>
          <a:xfrm rot="16200000">
            <a:off x="1910374" y="4972401"/>
            <a:ext cx="588066" cy="150484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80" name="Arrow: Pentagon 79">
            <a:extLst>
              <a:ext uri="{FF2B5EF4-FFF2-40B4-BE49-F238E27FC236}">
                <a16:creationId xmlns:a16="http://schemas.microsoft.com/office/drawing/2014/main" id="{7C3C1AD0-47B7-4FBA-94FE-323C31854B53}"/>
              </a:ext>
            </a:extLst>
          </p:cNvPr>
          <p:cNvSpPr/>
          <p:nvPr/>
        </p:nvSpPr>
        <p:spPr>
          <a:xfrm>
            <a:off x="2129165" y="4752141"/>
            <a:ext cx="2666541" cy="470086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Skateboarding 10:15</a:t>
            </a:r>
          </a:p>
        </p:txBody>
      </p:sp>
      <p:sp>
        <p:nvSpPr>
          <p:cNvPr id="83" name="Arrow: Pentagon 82">
            <a:extLst>
              <a:ext uri="{FF2B5EF4-FFF2-40B4-BE49-F238E27FC236}">
                <a16:creationId xmlns:a16="http://schemas.microsoft.com/office/drawing/2014/main" id="{A0093516-D018-4394-8D57-AC6FB1BF8AB0}"/>
              </a:ext>
            </a:extLst>
          </p:cNvPr>
          <p:cNvSpPr/>
          <p:nvPr/>
        </p:nvSpPr>
        <p:spPr>
          <a:xfrm>
            <a:off x="2279649" y="5522177"/>
            <a:ext cx="2516057" cy="470086"/>
          </a:xfrm>
          <a:prstGeom prst="homePlat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84" name="Flowchart: Data 83">
            <a:extLst>
              <a:ext uri="{FF2B5EF4-FFF2-40B4-BE49-F238E27FC236}">
                <a16:creationId xmlns:a16="http://schemas.microsoft.com/office/drawing/2014/main" id="{88797E2D-0276-4943-8A81-254ACB215D6F}"/>
              </a:ext>
            </a:extLst>
          </p:cNvPr>
          <p:cNvSpPr/>
          <p:nvPr/>
        </p:nvSpPr>
        <p:spPr>
          <a:xfrm rot="16200000">
            <a:off x="1910374" y="5627127"/>
            <a:ext cx="588066" cy="150484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85" name="Arrow: Pentagon 84">
            <a:extLst>
              <a:ext uri="{FF2B5EF4-FFF2-40B4-BE49-F238E27FC236}">
                <a16:creationId xmlns:a16="http://schemas.microsoft.com/office/drawing/2014/main" id="{3BA3B766-2B5B-4E8B-AE24-6547E5D2AF16}"/>
              </a:ext>
            </a:extLst>
          </p:cNvPr>
          <p:cNvSpPr/>
          <p:nvPr/>
        </p:nvSpPr>
        <p:spPr>
          <a:xfrm>
            <a:off x="2129165" y="5406867"/>
            <a:ext cx="2666541" cy="470086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Mountain biking 12:45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183DC52-32A0-4A32-BB4C-07C03DD10B48}"/>
              </a:ext>
            </a:extLst>
          </p:cNvPr>
          <p:cNvGrpSpPr/>
          <p:nvPr/>
        </p:nvGrpSpPr>
        <p:grpSpPr>
          <a:xfrm>
            <a:off x="6585803" y="2475605"/>
            <a:ext cx="1573918" cy="1801192"/>
            <a:chOff x="3202489" y="2324427"/>
            <a:chExt cx="1573918" cy="1801192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B2036C8-1417-4E11-B5F7-2DE5A16BA03C}"/>
                </a:ext>
              </a:extLst>
            </p:cNvPr>
            <p:cNvSpPr/>
            <p:nvPr/>
          </p:nvSpPr>
          <p:spPr>
            <a:xfrm>
              <a:off x="3202490" y="2551702"/>
              <a:ext cx="1573917" cy="157391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1B2301C-01FB-4C3D-B950-D8D1BD3E0F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271" t="6431" r="-7101" b="48820"/>
            <a:stretch/>
          </p:blipFill>
          <p:spPr>
            <a:xfrm>
              <a:off x="3202489" y="2551702"/>
              <a:ext cx="1573918" cy="1573917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1507552-C36E-4A46-88BC-EA0805051B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802"/>
            <a:stretch/>
          </p:blipFill>
          <p:spPr>
            <a:xfrm>
              <a:off x="3398388" y="2324427"/>
              <a:ext cx="1286172" cy="106212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0A5BE7-1991-45BD-9D58-E04C9D89F6CE}"/>
              </a:ext>
            </a:extLst>
          </p:cNvPr>
          <p:cNvGrpSpPr/>
          <p:nvPr/>
        </p:nvGrpSpPr>
        <p:grpSpPr>
          <a:xfrm>
            <a:off x="7696595" y="2012892"/>
            <a:ext cx="2152583" cy="1866818"/>
            <a:chOff x="5503221" y="2232241"/>
            <a:chExt cx="2152583" cy="1866818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4CAAA3D0-959E-441D-A351-4A59C2FFDB78}"/>
                </a:ext>
              </a:extLst>
            </p:cNvPr>
            <p:cNvSpPr/>
            <p:nvPr/>
          </p:nvSpPr>
          <p:spPr>
            <a:xfrm>
              <a:off x="6072448" y="2525142"/>
              <a:ext cx="1573917" cy="157391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28CAD76-B0EE-424F-A141-7FA7128EF9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44" t="7070" r="438" b="54642"/>
            <a:stretch/>
          </p:blipFill>
          <p:spPr>
            <a:xfrm>
              <a:off x="6072448" y="2525142"/>
              <a:ext cx="1573918" cy="1573917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3D2490D7-D3AC-496E-A4F9-1510465AA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632"/>
            <a:stretch/>
          </p:blipFill>
          <p:spPr>
            <a:xfrm>
              <a:off x="5503221" y="2232241"/>
              <a:ext cx="2152583" cy="1453889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66BF1340-37A7-4119-A310-829179AB89AB}"/>
              </a:ext>
            </a:extLst>
          </p:cNvPr>
          <p:cNvGrpSpPr/>
          <p:nvPr/>
        </p:nvGrpSpPr>
        <p:grpSpPr>
          <a:xfrm>
            <a:off x="8266390" y="3839750"/>
            <a:ext cx="1574135" cy="1852207"/>
            <a:chOff x="6266605" y="3378892"/>
            <a:chExt cx="1574135" cy="1852207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64B620C-E240-45A6-9BA0-000989409130}"/>
                </a:ext>
              </a:extLst>
            </p:cNvPr>
            <p:cNvSpPr/>
            <p:nvPr/>
          </p:nvSpPr>
          <p:spPr>
            <a:xfrm>
              <a:off x="6266605" y="3657182"/>
              <a:ext cx="1573917" cy="157391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9B65E267-A70C-400C-8A53-31CB7BDFAC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56" t="10295" r="18014" b="31917"/>
            <a:stretch/>
          </p:blipFill>
          <p:spPr>
            <a:xfrm>
              <a:off x="6266823" y="3657182"/>
              <a:ext cx="1573917" cy="1573917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39091BD3-02EB-4CB0-A4A2-11BA2ABD3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28" r="19614" b="55515"/>
            <a:stretch/>
          </p:blipFill>
          <p:spPr>
            <a:xfrm>
              <a:off x="6370574" y="3378892"/>
              <a:ext cx="1425482" cy="121159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16001F8-51FC-457A-9B3F-12EFD836DD57}"/>
              </a:ext>
            </a:extLst>
          </p:cNvPr>
          <p:cNvGrpSpPr/>
          <p:nvPr/>
        </p:nvGrpSpPr>
        <p:grpSpPr>
          <a:xfrm>
            <a:off x="4915346" y="3899072"/>
            <a:ext cx="1573918" cy="1792885"/>
            <a:chOff x="5534099" y="2576033"/>
            <a:chExt cx="1573918" cy="1792885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B90DE76-DD65-402D-AFED-03B767A99E61}"/>
                </a:ext>
              </a:extLst>
            </p:cNvPr>
            <p:cNvSpPr/>
            <p:nvPr/>
          </p:nvSpPr>
          <p:spPr>
            <a:xfrm>
              <a:off x="5534100" y="2795001"/>
              <a:ext cx="1573917" cy="157391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610F17E-58EA-4278-A7A0-0952BC96F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07" t="10025" r="20420" b="18093"/>
            <a:stretch/>
          </p:blipFill>
          <p:spPr>
            <a:xfrm>
              <a:off x="5534099" y="2795000"/>
              <a:ext cx="1573918" cy="1573917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F0FF0A1F-C598-4AD9-AF99-6811825EA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49" r="32170" b="68596"/>
            <a:stretch/>
          </p:blipFill>
          <p:spPr>
            <a:xfrm>
              <a:off x="5637125" y="2576033"/>
              <a:ext cx="1204292" cy="687622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80637FE-12E6-48B8-B870-2311AB460C5B}"/>
              </a:ext>
            </a:extLst>
          </p:cNvPr>
          <p:cNvGrpSpPr/>
          <p:nvPr/>
        </p:nvGrpSpPr>
        <p:grpSpPr>
          <a:xfrm>
            <a:off x="6345008" y="4466497"/>
            <a:ext cx="1823102" cy="1576100"/>
            <a:chOff x="5682728" y="2419876"/>
            <a:chExt cx="1823102" cy="157610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C6DFE4D-F824-4DCF-B43A-2A279A9DB68F}"/>
                </a:ext>
              </a:extLst>
            </p:cNvPr>
            <p:cNvSpPr/>
            <p:nvPr/>
          </p:nvSpPr>
          <p:spPr>
            <a:xfrm>
              <a:off x="5931913" y="2422059"/>
              <a:ext cx="1573917" cy="157391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842B19F6-16BD-491A-AA02-00DCE1EBE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5" t="-43865" r="16237" b="-38301"/>
            <a:stretch/>
          </p:blipFill>
          <p:spPr>
            <a:xfrm>
              <a:off x="5931912" y="2419876"/>
              <a:ext cx="1573918" cy="1573917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F7AE7B3C-A360-4805-BC7D-404D71E18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801"/>
            <a:stretch/>
          </p:blipFill>
          <p:spPr>
            <a:xfrm>
              <a:off x="5682728" y="2798865"/>
              <a:ext cx="767012" cy="864000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1EE117D-0742-4194-8030-D128C521B61B}"/>
              </a:ext>
            </a:extLst>
          </p:cNvPr>
          <p:cNvGrpSpPr/>
          <p:nvPr/>
        </p:nvGrpSpPr>
        <p:grpSpPr>
          <a:xfrm flipH="1">
            <a:off x="5373770" y="2196515"/>
            <a:ext cx="4546363" cy="3904194"/>
            <a:chOff x="755650" y="2196515"/>
            <a:chExt cx="4546363" cy="3904194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E600CB56-6084-4593-8372-4D5609521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50" y="3353671"/>
              <a:ext cx="3479823" cy="2739154"/>
            </a:xfrm>
            <a:prstGeom prst="rect">
              <a:avLst/>
            </a:prstGeom>
          </p:spPr>
        </p:pic>
        <p:sp>
          <p:nvSpPr>
            <p:cNvPr id="92" name="Rectangle: Rounded Corners 30">
              <a:extLst>
                <a:ext uri="{FF2B5EF4-FFF2-40B4-BE49-F238E27FC236}">
                  <a16:creationId xmlns:a16="http://schemas.microsoft.com/office/drawing/2014/main" id="{5A127116-76C6-46EC-95DF-0A6DB4BF88EC}"/>
                </a:ext>
              </a:extLst>
            </p:cNvPr>
            <p:cNvSpPr/>
            <p:nvPr/>
          </p:nvSpPr>
          <p:spPr>
            <a:xfrm>
              <a:off x="1562207" y="4280598"/>
              <a:ext cx="1341233" cy="1810155"/>
            </a:xfrm>
            <a:custGeom>
              <a:avLst/>
              <a:gdLst>
                <a:gd name="connsiteX0" fmla="*/ 0 w 693131"/>
                <a:gd name="connsiteY0" fmla="*/ 39545 h 237264"/>
                <a:gd name="connsiteX1" fmla="*/ 39545 w 693131"/>
                <a:gd name="connsiteY1" fmla="*/ 0 h 237264"/>
                <a:gd name="connsiteX2" fmla="*/ 653586 w 693131"/>
                <a:gd name="connsiteY2" fmla="*/ 0 h 237264"/>
                <a:gd name="connsiteX3" fmla="*/ 693131 w 693131"/>
                <a:gd name="connsiteY3" fmla="*/ 39545 h 237264"/>
                <a:gd name="connsiteX4" fmla="*/ 693131 w 693131"/>
                <a:gd name="connsiteY4" fmla="*/ 197719 h 237264"/>
                <a:gd name="connsiteX5" fmla="*/ 653586 w 693131"/>
                <a:gd name="connsiteY5" fmla="*/ 237264 h 237264"/>
                <a:gd name="connsiteX6" fmla="*/ 39545 w 693131"/>
                <a:gd name="connsiteY6" fmla="*/ 237264 h 237264"/>
                <a:gd name="connsiteX7" fmla="*/ 0 w 693131"/>
                <a:gd name="connsiteY7" fmla="*/ 197719 h 237264"/>
                <a:gd name="connsiteX8" fmla="*/ 0 w 693131"/>
                <a:gd name="connsiteY8" fmla="*/ 39545 h 237264"/>
                <a:gd name="connsiteX0" fmla="*/ 0 w 839755"/>
                <a:gd name="connsiteY0" fmla="*/ 4080 h 292439"/>
                <a:gd name="connsiteX1" fmla="*/ 186169 w 839755"/>
                <a:gd name="connsiteY1" fmla="*/ 55175 h 292439"/>
                <a:gd name="connsiteX2" fmla="*/ 800210 w 839755"/>
                <a:gd name="connsiteY2" fmla="*/ 55175 h 292439"/>
                <a:gd name="connsiteX3" fmla="*/ 839755 w 839755"/>
                <a:gd name="connsiteY3" fmla="*/ 94720 h 292439"/>
                <a:gd name="connsiteX4" fmla="*/ 839755 w 839755"/>
                <a:gd name="connsiteY4" fmla="*/ 252894 h 292439"/>
                <a:gd name="connsiteX5" fmla="*/ 800210 w 839755"/>
                <a:gd name="connsiteY5" fmla="*/ 292439 h 292439"/>
                <a:gd name="connsiteX6" fmla="*/ 186169 w 839755"/>
                <a:gd name="connsiteY6" fmla="*/ 292439 h 292439"/>
                <a:gd name="connsiteX7" fmla="*/ 146624 w 839755"/>
                <a:gd name="connsiteY7" fmla="*/ 252894 h 292439"/>
                <a:gd name="connsiteX8" fmla="*/ 0 w 839755"/>
                <a:gd name="connsiteY8" fmla="*/ 4080 h 292439"/>
                <a:gd name="connsiteX0" fmla="*/ 0 w 839755"/>
                <a:gd name="connsiteY0" fmla="*/ 50209 h 338568"/>
                <a:gd name="connsiteX1" fmla="*/ 106192 w 839755"/>
                <a:gd name="connsiteY1" fmla="*/ 0 h 338568"/>
                <a:gd name="connsiteX2" fmla="*/ 800210 w 839755"/>
                <a:gd name="connsiteY2" fmla="*/ 101304 h 338568"/>
                <a:gd name="connsiteX3" fmla="*/ 839755 w 839755"/>
                <a:gd name="connsiteY3" fmla="*/ 140849 h 338568"/>
                <a:gd name="connsiteX4" fmla="*/ 839755 w 839755"/>
                <a:gd name="connsiteY4" fmla="*/ 299023 h 338568"/>
                <a:gd name="connsiteX5" fmla="*/ 800210 w 839755"/>
                <a:gd name="connsiteY5" fmla="*/ 338568 h 338568"/>
                <a:gd name="connsiteX6" fmla="*/ 186169 w 839755"/>
                <a:gd name="connsiteY6" fmla="*/ 338568 h 338568"/>
                <a:gd name="connsiteX7" fmla="*/ 146624 w 839755"/>
                <a:gd name="connsiteY7" fmla="*/ 299023 h 338568"/>
                <a:gd name="connsiteX8" fmla="*/ 0 w 839755"/>
                <a:gd name="connsiteY8" fmla="*/ 50209 h 338568"/>
                <a:gd name="connsiteX0" fmla="*/ 0 w 839755"/>
                <a:gd name="connsiteY0" fmla="*/ 50209 h 338568"/>
                <a:gd name="connsiteX1" fmla="*/ 106192 w 839755"/>
                <a:gd name="connsiteY1" fmla="*/ 0 h 338568"/>
                <a:gd name="connsiteX2" fmla="*/ 800210 w 839755"/>
                <a:gd name="connsiteY2" fmla="*/ 101304 h 338568"/>
                <a:gd name="connsiteX3" fmla="*/ 839755 w 839755"/>
                <a:gd name="connsiteY3" fmla="*/ 140849 h 338568"/>
                <a:gd name="connsiteX4" fmla="*/ 839755 w 839755"/>
                <a:gd name="connsiteY4" fmla="*/ 299023 h 338568"/>
                <a:gd name="connsiteX5" fmla="*/ 800210 w 839755"/>
                <a:gd name="connsiteY5" fmla="*/ 338568 h 338568"/>
                <a:gd name="connsiteX6" fmla="*/ 186169 w 839755"/>
                <a:gd name="connsiteY6" fmla="*/ 338568 h 338568"/>
                <a:gd name="connsiteX7" fmla="*/ 586496 w 839755"/>
                <a:gd name="connsiteY7" fmla="*/ 301689 h 338568"/>
                <a:gd name="connsiteX8" fmla="*/ 0 w 839755"/>
                <a:gd name="connsiteY8" fmla="*/ 50209 h 338568"/>
                <a:gd name="connsiteX0" fmla="*/ 0 w 839755"/>
                <a:gd name="connsiteY0" fmla="*/ 50209 h 338568"/>
                <a:gd name="connsiteX1" fmla="*/ 106192 w 839755"/>
                <a:gd name="connsiteY1" fmla="*/ 0 h 338568"/>
                <a:gd name="connsiteX2" fmla="*/ 800210 w 839755"/>
                <a:gd name="connsiteY2" fmla="*/ 101304 h 338568"/>
                <a:gd name="connsiteX3" fmla="*/ 839755 w 839755"/>
                <a:gd name="connsiteY3" fmla="*/ 140849 h 338568"/>
                <a:gd name="connsiteX4" fmla="*/ 839755 w 839755"/>
                <a:gd name="connsiteY4" fmla="*/ 299023 h 338568"/>
                <a:gd name="connsiteX5" fmla="*/ 800210 w 839755"/>
                <a:gd name="connsiteY5" fmla="*/ 338568 h 338568"/>
                <a:gd name="connsiteX6" fmla="*/ 740674 w 839755"/>
                <a:gd name="connsiteY6" fmla="*/ 319907 h 338568"/>
                <a:gd name="connsiteX7" fmla="*/ 586496 w 839755"/>
                <a:gd name="connsiteY7" fmla="*/ 301689 h 338568"/>
                <a:gd name="connsiteX8" fmla="*/ 0 w 839755"/>
                <a:gd name="connsiteY8" fmla="*/ 50209 h 338568"/>
                <a:gd name="connsiteX0" fmla="*/ 0 w 1125006"/>
                <a:gd name="connsiteY0" fmla="*/ 116413 h 404772"/>
                <a:gd name="connsiteX1" fmla="*/ 106192 w 1125006"/>
                <a:gd name="connsiteY1" fmla="*/ 66204 h 404772"/>
                <a:gd name="connsiteX2" fmla="*/ 800210 w 1125006"/>
                <a:gd name="connsiteY2" fmla="*/ 167508 h 404772"/>
                <a:gd name="connsiteX3" fmla="*/ 839755 w 1125006"/>
                <a:gd name="connsiteY3" fmla="*/ 207053 h 404772"/>
                <a:gd name="connsiteX4" fmla="*/ 1125006 w 1125006"/>
                <a:gd name="connsiteY4" fmla="*/ 0 h 404772"/>
                <a:gd name="connsiteX5" fmla="*/ 800210 w 1125006"/>
                <a:gd name="connsiteY5" fmla="*/ 404772 h 404772"/>
                <a:gd name="connsiteX6" fmla="*/ 740674 w 1125006"/>
                <a:gd name="connsiteY6" fmla="*/ 386111 h 404772"/>
                <a:gd name="connsiteX7" fmla="*/ 586496 w 1125006"/>
                <a:gd name="connsiteY7" fmla="*/ 367893 h 404772"/>
                <a:gd name="connsiteX8" fmla="*/ 0 w 1125006"/>
                <a:gd name="connsiteY8" fmla="*/ 116413 h 404772"/>
                <a:gd name="connsiteX0" fmla="*/ 0 w 1125006"/>
                <a:gd name="connsiteY0" fmla="*/ 116413 h 386335"/>
                <a:gd name="connsiteX1" fmla="*/ 106192 w 1125006"/>
                <a:gd name="connsiteY1" fmla="*/ 66204 h 386335"/>
                <a:gd name="connsiteX2" fmla="*/ 800210 w 1125006"/>
                <a:gd name="connsiteY2" fmla="*/ 167508 h 386335"/>
                <a:gd name="connsiteX3" fmla="*/ 839755 w 1125006"/>
                <a:gd name="connsiteY3" fmla="*/ 207053 h 386335"/>
                <a:gd name="connsiteX4" fmla="*/ 1125006 w 1125006"/>
                <a:gd name="connsiteY4" fmla="*/ 0 h 386335"/>
                <a:gd name="connsiteX5" fmla="*/ 1101456 w 1125006"/>
                <a:gd name="connsiteY5" fmla="*/ 52875 h 386335"/>
                <a:gd name="connsiteX6" fmla="*/ 740674 w 1125006"/>
                <a:gd name="connsiteY6" fmla="*/ 386111 h 386335"/>
                <a:gd name="connsiteX7" fmla="*/ 586496 w 1125006"/>
                <a:gd name="connsiteY7" fmla="*/ 367893 h 386335"/>
                <a:gd name="connsiteX8" fmla="*/ 0 w 1125006"/>
                <a:gd name="connsiteY8" fmla="*/ 116413 h 386335"/>
                <a:gd name="connsiteX0" fmla="*/ 0 w 1125006"/>
                <a:gd name="connsiteY0" fmla="*/ 270257 h 540179"/>
                <a:gd name="connsiteX1" fmla="*/ 106192 w 1125006"/>
                <a:gd name="connsiteY1" fmla="*/ 220048 h 540179"/>
                <a:gd name="connsiteX2" fmla="*/ 800210 w 1125006"/>
                <a:gd name="connsiteY2" fmla="*/ 321352 h 540179"/>
                <a:gd name="connsiteX3" fmla="*/ 594493 w 1125006"/>
                <a:gd name="connsiteY3" fmla="*/ 1002 h 540179"/>
                <a:gd name="connsiteX4" fmla="*/ 1125006 w 1125006"/>
                <a:gd name="connsiteY4" fmla="*/ 153844 h 540179"/>
                <a:gd name="connsiteX5" fmla="*/ 1101456 w 1125006"/>
                <a:gd name="connsiteY5" fmla="*/ 206719 h 540179"/>
                <a:gd name="connsiteX6" fmla="*/ 740674 w 1125006"/>
                <a:gd name="connsiteY6" fmla="*/ 539955 h 540179"/>
                <a:gd name="connsiteX7" fmla="*/ 586496 w 1125006"/>
                <a:gd name="connsiteY7" fmla="*/ 521737 h 540179"/>
                <a:gd name="connsiteX8" fmla="*/ 0 w 1125006"/>
                <a:gd name="connsiteY8" fmla="*/ 270257 h 540179"/>
                <a:gd name="connsiteX0" fmla="*/ 0 w 1125006"/>
                <a:gd name="connsiteY0" fmla="*/ 308800 h 578722"/>
                <a:gd name="connsiteX1" fmla="*/ 106192 w 1125006"/>
                <a:gd name="connsiteY1" fmla="*/ 258591 h 578722"/>
                <a:gd name="connsiteX2" fmla="*/ 506962 w 1125006"/>
                <a:gd name="connsiteY2" fmla="*/ 0 h 578722"/>
                <a:gd name="connsiteX3" fmla="*/ 594493 w 1125006"/>
                <a:gd name="connsiteY3" fmla="*/ 39545 h 578722"/>
                <a:gd name="connsiteX4" fmla="*/ 1125006 w 1125006"/>
                <a:gd name="connsiteY4" fmla="*/ 192387 h 578722"/>
                <a:gd name="connsiteX5" fmla="*/ 1101456 w 1125006"/>
                <a:gd name="connsiteY5" fmla="*/ 245262 h 578722"/>
                <a:gd name="connsiteX6" fmla="*/ 740674 w 1125006"/>
                <a:gd name="connsiteY6" fmla="*/ 578498 h 578722"/>
                <a:gd name="connsiteX7" fmla="*/ 586496 w 1125006"/>
                <a:gd name="connsiteY7" fmla="*/ 560280 h 578722"/>
                <a:gd name="connsiteX8" fmla="*/ 0 w 1125006"/>
                <a:gd name="connsiteY8" fmla="*/ 308800 h 578722"/>
                <a:gd name="connsiteX0" fmla="*/ 0 w 1125006"/>
                <a:gd name="connsiteY0" fmla="*/ 308800 h 578722"/>
                <a:gd name="connsiteX1" fmla="*/ 106192 w 1125006"/>
                <a:gd name="connsiteY1" fmla="*/ 258591 h 578722"/>
                <a:gd name="connsiteX2" fmla="*/ 506962 w 1125006"/>
                <a:gd name="connsiteY2" fmla="*/ 0 h 578722"/>
                <a:gd name="connsiteX3" fmla="*/ 618486 w 1125006"/>
                <a:gd name="connsiteY3" fmla="*/ 28882 h 578722"/>
                <a:gd name="connsiteX4" fmla="*/ 1125006 w 1125006"/>
                <a:gd name="connsiteY4" fmla="*/ 192387 h 578722"/>
                <a:gd name="connsiteX5" fmla="*/ 1101456 w 1125006"/>
                <a:gd name="connsiteY5" fmla="*/ 245262 h 578722"/>
                <a:gd name="connsiteX6" fmla="*/ 740674 w 1125006"/>
                <a:gd name="connsiteY6" fmla="*/ 578498 h 578722"/>
                <a:gd name="connsiteX7" fmla="*/ 586496 w 1125006"/>
                <a:gd name="connsiteY7" fmla="*/ 560280 h 578722"/>
                <a:gd name="connsiteX8" fmla="*/ 0 w 1125006"/>
                <a:gd name="connsiteY8" fmla="*/ 308800 h 578722"/>
                <a:gd name="connsiteX0" fmla="*/ 0 w 1119674"/>
                <a:gd name="connsiteY0" fmla="*/ 322129 h 578722"/>
                <a:gd name="connsiteX1" fmla="*/ 100860 w 1119674"/>
                <a:gd name="connsiteY1" fmla="*/ 258591 h 578722"/>
                <a:gd name="connsiteX2" fmla="*/ 501630 w 1119674"/>
                <a:gd name="connsiteY2" fmla="*/ 0 h 578722"/>
                <a:gd name="connsiteX3" fmla="*/ 613154 w 1119674"/>
                <a:gd name="connsiteY3" fmla="*/ 28882 h 578722"/>
                <a:gd name="connsiteX4" fmla="*/ 1119674 w 1119674"/>
                <a:gd name="connsiteY4" fmla="*/ 192387 h 578722"/>
                <a:gd name="connsiteX5" fmla="*/ 1096124 w 1119674"/>
                <a:gd name="connsiteY5" fmla="*/ 245262 h 578722"/>
                <a:gd name="connsiteX6" fmla="*/ 735342 w 1119674"/>
                <a:gd name="connsiteY6" fmla="*/ 578498 h 578722"/>
                <a:gd name="connsiteX7" fmla="*/ 581164 w 1119674"/>
                <a:gd name="connsiteY7" fmla="*/ 560280 h 578722"/>
                <a:gd name="connsiteX8" fmla="*/ 0 w 1119674"/>
                <a:gd name="connsiteY8" fmla="*/ 322129 h 578722"/>
                <a:gd name="connsiteX0" fmla="*/ 0 w 1119674"/>
                <a:gd name="connsiteY0" fmla="*/ 322129 h 583087"/>
                <a:gd name="connsiteX1" fmla="*/ 100860 w 1119674"/>
                <a:gd name="connsiteY1" fmla="*/ 258591 h 583087"/>
                <a:gd name="connsiteX2" fmla="*/ 501630 w 1119674"/>
                <a:gd name="connsiteY2" fmla="*/ 0 h 583087"/>
                <a:gd name="connsiteX3" fmla="*/ 613154 w 1119674"/>
                <a:gd name="connsiteY3" fmla="*/ 28882 h 583087"/>
                <a:gd name="connsiteX4" fmla="*/ 1119674 w 1119674"/>
                <a:gd name="connsiteY4" fmla="*/ 192387 h 583087"/>
                <a:gd name="connsiteX5" fmla="*/ 1096124 w 1119674"/>
                <a:gd name="connsiteY5" fmla="*/ 245262 h 583087"/>
                <a:gd name="connsiteX6" fmla="*/ 735342 w 1119674"/>
                <a:gd name="connsiteY6" fmla="*/ 578498 h 583087"/>
                <a:gd name="connsiteX7" fmla="*/ 581164 w 1119674"/>
                <a:gd name="connsiteY7" fmla="*/ 570944 h 583087"/>
                <a:gd name="connsiteX8" fmla="*/ 0 w 1119674"/>
                <a:gd name="connsiteY8" fmla="*/ 322129 h 583087"/>
                <a:gd name="connsiteX0" fmla="*/ 0 w 1119674"/>
                <a:gd name="connsiteY0" fmla="*/ 322129 h 583087"/>
                <a:gd name="connsiteX1" fmla="*/ 100860 w 1119674"/>
                <a:gd name="connsiteY1" fmla="*/ 258591 h 583087"/>
                <a:gd name="connsiteX2" fmla="*/ 501630 w 1119674"/>
                <a:gd name="connsiteY2" fmla="*/ 0 h 583087"/>
                <a:gd name="connsiteX3" fmla="*/ 613154 w 1119674"/>
                <a:gd name="connsiteY3" fmla="*/ 28882 h 583087"/>
                <a:gd name="connsiteX4" fmla="*/ 1119674 w 1119674"/>
                <a:gd name="connsiteY4" fmla="*/ 192387 h 583087"/>
                <a:gd name="connsiteX5" fmla="*/ 1096124 w 1119674"/>
                <a:gd name="connsiteY5" fmla="*/ 245262 h 583087"/>
                <a:gd name="connsiteX6" fmla="*/ 735342 w 1119674"/>
                <a:gd name="connsiteY6" fmla="*/ 578498 h 583087"/>
                <a:gd name="connsiteX7" fmla="*/ 581164 w 1119674"/>
                <a:gd name="connsiteY7" fmla="*/ 570944 h 583087"/>
                <a:gd name="connsiteX8" fmla="*/ 0 w 1119674"/>
                <a:gd name="connsiteY8" fmla="*/ 322129 h 583087"/>
                <a:gd name="connsiteX0" fmla="*/ 0 w 1119674"/>
                <a:gd name="connsiteY0" fmla="*/ 322129 h 584209"/>
                <a:gd name="connsiteX1" fmla="*/ 100860 w 1119674"/>
                <a:gd name="connsiteY1" fmla="*/ 258591 h 584209"/>
                <a:gd name="connsiteX2" fmla="*/ 501630 w 1119674"/>
                <a:gd name="connsiteY2" fmla="*/ 0 h 584209"/>
                <a:gd name="connsiteX3" fmla="*/ 613154 w 1119674"/>
                <a:gd name="connsiteY3" fmla="*/ 28882 h 584209"/>
                <a:gd name="connsiteX4" fmla="*/ 1119674 w 1119674"/>
                <a:gd name="connsiteY4" fmla="*/ 192387 h 584209"/>
                <a:gd name="connsiteX5" fmla="*/ 1096124 w 1119674"/>
                <a:gd name="connsiteY5" fmla="*/ 245262 h 584209"/>
                <a:gd name="connsiteX6" fmla="*/ 735342 w 1119674"/>
                <a:gd name="connsiteY6" fmla="*/ 578498 h 584209"/>
                <a:gd name="connsiteX7" fmla="*/ 581164 w 1119674"/>
                <a:gd name="connsiteY7" fmla="*/ 570944 h 584209"/>
                <a:gd name="connsiteX8" fmla="*/ 0 w 1119674"/>
                <a:gd name="connsiteY8" fmla="*/ 322129 h 584209"/>
                <a:gd name="connsiteX0" fmla="*/ 0 w 1119674"/>
                <a:gd name="connsiteY0" fmla="*/ 322129 h 587647"/>
                <a:gd name="connsiteX1" fmla="*/ 100860 w 1119674"/>
                <a:gd name="connsiteY1" fmla="*/ 258591 h 587647"/>
                <a:gd name="connsiteX2" fmla="*/ 501630 w 1119674"/>
                <a:gd name="connsiteY2" fmla="*/ 0 h 587647"/>
                <a:gd name="connsiteX3" fmla="*/ 613154 w 1119674"/>
                <a:gd name="connsiteY3" fmla="*/ 28882 h 587647"/>
                <a:gd name="connsiteX4" fmla="*/ 1119674 w 1119674"/>
                <a:gd name="connsiteY4" fmla="*/ 192387 h 587647"/>
                <a:gd name="connsiteX5" fmla="*/ 1096124 w 1119674"/>
                <a:gd name="connsiteY5" fmla="*/ 245262 h 587647"/>
                <a:gd name="connsiteX6" fmla="*/ 735342 w 1119674"/>
                <a:gd name="connsiteY6" fmla="*/ 578498 h 587647"/>
                <a:gd name="connsiteX7" fmla="*/ 581164 w 1119674"/>
                <a:gd name="connsiteY7" fmla="*/ 570944 h 587647"/>
                <a:gd name="connsiteX8" fmla="*/ 0 w 1119674"/>
                <a:gd name="connsiteY8" fmla="*/ 322129 h 587647"/>
                <a:gd name="connsiteX0" fmla="*/ 0 w 1119674"/>
                <a:gd name="connsiteY0" fmla="*/ 322129 h 597043"/>
                <a:gd name="connsiteX1" fmla="*/ 100860 w 1119674"/>
                <a:gd name="connsiteY1" fmla="*/ 258591 h 597043"/>
                <a:gd name="connsiteX2" fmla="*/ 501630 w 1119674"/>
                <a:gd name="connsiteY2" fmla="*/ 0 h 597043"/>
                <a:gd name="connsiteX3" fmla="*/ 613154 w 1119674"/>
                <a:gd name="connsiteY3" fmla="*/ 28882 h 597043"/>
                <a:gd name="connsiteX4" fmla="*/ 1119674 w 1119674"/>
                <a:gd name="connsiteY4" fmla="*/ 192387 h 597043"/>
                <a:gd name="connsiteX5" fmla="*/ 1096124 w 1119674"/>
                <a:gd name="connsiteY5" fmla="*/ 245262 h 597043"/>
                <a:gd name="connsiteX6" fmla="*/ 735342 w 1119674"/>
                <a:gd name="connsiteY6" fmla="*/ 578498 h 597043"/>
                <a:gd name="connsiteX7" fmla="*/ 581164 w 1119674"/>
                <a:gd name="connsiteY7" fmla="*/ 570944 h 597043"/>
                <a:gd name="connsiteX8" fmla="*/ 0 w 1119674"/>
                <a:gd name="connsiteY8" fmla="*/ 322129 h 597043"/>
                <a:gd name="connsiteX0" fmla="*/ 0 w 1123193"/>
                <a:gd name="connsiteY0" fmla="*/ 322129 h 597043"/>
                <a:gd name="connsiteX1" fmla="*/ 100860 w 1123193"/>
                <a:gd name="connsiteY1" fmla="*/ 258591 h 597043"/>
                <a:gd name="connsiteX2" fmla="*/ 501630 w 1123193"/>
                <a:gd name="connsiteY2" fmla="*/ 0 h 597043"/>
                <a:gd name="connsiteX3" fmla="*/ 613154 w 1123193"/>
                <a:gd name="connsiteY3" fmla="*/ 28882 h 597043"/>
                <a:gd name="connsiteX4" fmla="*/ 1119674 w 1123193"/>
                <a:gd name="connsiteY4" fmla="*/ 192387 h 597043"/>
                <a:gd name="connsiteX5" fmla="*/ 1096124 w 1123193"/>
                <a:gd name="connsiteY5" fmla="*/ 245262 h 597043"/>
                <a:gd name="connsiteX6" fmla="*/ 735342 w 1123193"/>
                <a:gd name="connsiteY6" fmla="*/ 578498 h 597043"/>
                <a:gd name="connsiteX7" fmla="*/ 581164 w 1123193"/>
                <a:gd name="connsiteY7" fmla="*/ 570944 h 597043"/>
                <a:gd name="connsiteX8" fmla="*/ 0 w 1123193"/>
                <a:gd name="connsiteY8" fmla="*/ 322129 h 597043"/>
                <a:gd name="connsiteX0" fmla="*/ 0 w 1121757"/>
                <a:gd name="connsiteY0" fmla="*/ 322129 h 597043"/>
                <a:gd name="connsiteX1" fmla="*/ 100860 w 1121757"/>
                <a:gd name="connsiteY1" fmla="*/ 258591 h 597043"/>
                <a:gd name="connsiteX2" fmla="*/ 501630 w 1121757"/>
                <a:gd name="connsiteY2" fmla="*/ 0 h 597043"/>
                <a:gd name="connsiteX3" fmla="*/ 613154 w 1121757"/>
                <a:gd name="connsiteY3" fmla="*/ 28882 h 597043"/>
                <a:gd name="connsiteX4" fmla="*/ 1117008 w 1121757"/>
                <a:gd name="connsiteY4" fmla="*/ 173726 h 597043"/>
                <a:gd name="connsiteX5" fmla="*/ 1096124 w 1121757"/>
                <a:gd name="connsiteY5" fmla="*/ 245262 h 597043"/>
                <a:gd name="connsiteX6" fmla="*/ 735342 w 1121757"/>
                <a:gd name="connsiteY6" fmla="*/ 578498 h 597043"/>
                <a:gd name="connsiteX7" fmla="*/ 581164 w 1121757"/>
                <a:gd name="connsiteY7" fmla="*/ 570944 h 597043"/>
                <a:gd name="connsiteX8" fmla="*/ 0 w 1121757"/>
                <a:gd name="connsiteY8" fmla="*/ 322129 h 597043"/>
                <a:gd name="connsiteX0" fmla="*/ 0 w 1129396"/>
                <a:gd name="connsiteY0" fmla="*/ 322129 h 597043"/>
                <a:gd name="connsiteX1" fmla="*/ 100860 w 1129396"/>
                <a:gd name="connsiteY1" fmla="*/ 258591 h 597043"/>
                <a:gd name="connsiteX2" fmla="*/ 501630 w 1129396"/>
                <a:gd name="connsiteY2" fmla="*/ 0 h 597043"/>
                <a:gd name="connsiteX3" fmla="*/ 613154 w 1129396"/>
                <a:gd name="connsiteY3" fmla="*/ 28882 h 597043"/>
                <a:gd name="connsiteX4" fmla="*/ 1117008 w 1129396"/>
                <a:gd name="connsiteY4" fmla="*/ 173726 h 597043"/>
                <a:gd name="connsiteX5" fmla="*/ 1096124 w 1129396"/>
                <a:gd name="connsiteY5" fmla="*/ 245262 h 597043"/>
                <a:gd name="connsiteX6" fmla="*/ 735342 w 1129396"/>
                <a:gd name="connsiteY6" fmla="*/ 578498 h 597043"/>
                <a:gd name="connsiteX7" fmla="*/ 581164 w 1129396"/>
                <a:gd name="connsiteY7" fmla="*/ 570944 h 597043"/>
                <a:gd name="connsiteX8" fmla="*/ 0 w 1129396"/>
                <a:gd name="connsiteY8" fmla="*/ 322129 h 597043"/>
                <a:gd name="connsiteX0" fmla="*/ 0 w 1124777"/>
                <a:gd name="connsiteY0" fmla="*/ 322129 h 597043"/>
                <a:gd name="connsiteX1" fmla="*/ 100860 w 1124777"/>
                <a:gd name="connsiteY1" fmla="*/ 258591 h 597043"/>
                <a:gd name="connsiteX2" fmla="*/ 501630 w 1124777"/>
                <a:gd name="connsiteY2" fmla="*/ 0 h 597043"/>
                <a:gd name="connsiteX3" fmla="*/ 613154 w 1124777"/>
                <a:gd name="connsiteY3" fmla="*/ 28882 h 597043"/>
                <a:gd name="connsiteX4" fmla="*/ 1109010 w 1124777"/>
                <a:gd name="connsiteY4" fmla="*/ 173726 h 597043"/>
                <a:gd name="connsiteX5" fmla="*/ 1096124 w 1124777"/>
                <a:gd name="connsiteY5" fmla="*/ 245262 h 597043"/>
                <a:gd name="connsiteX6" fmla="*/ 735342 w 1124777"/>
                <a:gd name="connsiteY6" fmla="*/ 578498 h 597043"/>
                <a:gd name="connsiteX7" fmla="*/ 581164 w 1124777"/>
                <a:gd name="connsiteY7" fmla="*/ 570944 h 597043"/>
                <a:gd name="connsiteX8" fmla="*/ 0 w 1124777"/>
                <a:gd name="connsiteY8" fmla="*/ 322129 h 597043"/>
                <a:gd name="connsiteX0" fmla="*/ 0 w 1100784"/>
                <a:gd name="connsiteY0" fmla="*/ 319463 h 597043"/>
                <a:gd name="connsiteX1" fmla="*/ 76867 w 1100784"/>
                <a:gd name="connsiteY1" fmla="*/ 258591 h 597043"/>
                <a:gd name="connsiteX2" fmla="*/ 477637 w 1100784"/>
                <a:gd name="connsiteY2" fmla="*/ 0 h 597043"/>
                <a:gd name="connsiteX3" fmla="*/ 589161 w 1100784"/>
                <a:gd name="connsiteY3" fmla="*/ 28882 h 597043"/>
                <a:gd name="connsiteX4" fmla="*/ 1085017 w 1100784"/>
                <a:gd name="connsiteY4" fmla="*/ 173726 h 597043"/>
                <a:gd name="connsiteX5" fmla="*/ 1072131 w 1100784"/>
                <a:gd name="connsiteY5" fmla="*/ 245262 h 597043"/>
                <a:gd name="connsiteX6" fmla="*/ 711349 w 1100784"/>
                <a:gd name="connsiteY6" fmla="*/ 578498 h 597043"/>
                <a:gd name="connsiteX7" fmla="*/ 557171 w 1100784"/>
                <a:gd name="connsiteY7" fmla="*/ 570944 h 597043"/>
                <a:gd name="connsiteX8" fmla="*/ 0 w 1100784"/>
                <a:gd name="connsiteY8" fmla="*/ 319463 h 597043"/>
                <a:gd name="connsiteX0" fmla="*/ 0 w 1100784"/>
                <a:gd name="connsiteY0" fmla="*/ 319463 h 597043"/>
                <a:gd name="connsiteX1" fmla="*/ 76867 w 1100784"/>
                <a:gd name="connsiteY1" fmla="*/ 258591 h 597043"/>
                <a:gd name="connsiteX2" fmla="*/ 477637 w 1100784"/>
                <a:gd name="connsiteY2" fmla="*/ 0 h 597043"/>
                <a:gd name="connsiteX3" fmla="*/ 589161 w 1100784"/>
                <a:gd name="connsiteY3" fmla="*/ 28882 h 597043"/>
                <a:gd name="connsiteX4" fmla="*/ 1085017 w 1100784"/>
                <a:gd name="connsiteY4" fmla="*/ 173726 h 597043"/>
                <a:gd name="connsiteX5" fmla="*/ 1072131 w 1100784"/>
                <a:gd name="connsiteY5" fmla="*/ 245262 h 597043"/>
                <a:gd name="connsiteX6" fmla="*/ 711349 w 1100784"/>
                <a:gd name="connsiteY6" fmla="*/ 578498 h 597043"/>
                <a:gd name="connsiteX7" fmla="*/ 557171 w 1100784"/>
                <a:gd name="connsiteY7" fmla="*/ 570944 h 597043"/>
                <a:gd name="connsiteX8" fmla="*/ 0 w 1100784"/>
                <a:gd name="connsiteY8" fmla="*/ 319463 h 597043"/>
                <a:gd name="connsiteX0" fmla="*/ 0 w 1100784"/>
                <a:gd name="connsiteY0" fmla="*/ 319463 h 594865"/>
                <a:gd name="connsiteX1" fmla="*/ 76867 w 1100784"/>
                <a:gd name="connsiteY1" fmla="*/ 258591 h 594865"/>
                <a:gd name="connsiteX2" fmla="*/ 477637 w 1100784"/>
                <a:gd name="connsiteY2" fmla="*/ 0 h 594865"/>
                <a:gd name="connsiteX3" fmla="*/ 589161 w 1100784"/>
                <a:gd name="connsiteY3" fmla="*/ 28882 h 594865"/>
                <a:gd name="connsiteX4" fmla="*/ 1085017 w 1100784"/>
                <a:gd name="connsiteY4" fmla="*/ 173726 h 594865"/>
                <a:gd name="connsiteX5" fmla="*/ 1072131 w 1100784"/>
                <a:gd name="connsiteY5" fmla="*/ 245262 h 594865"/>
                <a:gd name="connsiteX6" fmla="*/ 711349 w 1100784"/>
                <a:gd name="connsiteY6" fmla="*/ 578498 h 594865"/>
                <a:gd name="connsiteX7" fmla="*/ 546507 w 1100784"/>
                <a:gd name="connsiteY7" fmla="*/ 565612 h 594865"/>
                <a:gd name="connsiteX8" fmla="*/ 0 w 1100784"/>
                <a:gd name="connsiteY8" fmla="*/ 319463 h 594865"/>
                <a:gd name="connsiteX0" fmla="*/ 0 w 2100128"/>
                <a:gd name="connsiteY0" fmla="*/ 69627 h 594865"/>
                <a:gd name="connsiteX1" fmla="*/ 1076211 w 2100128"/>
                <a:gd name="connsiteY1" fmla="*/ 258591 h 594865"/>
                <a:gd name="connsiteX2" fmla="*/ 1476981 w 2100128"/>
                <a:gd name="connsiteY2" fmla="*/ 0 h 594865"/>
                <a:gd name="connsiteX3" fmla="*/ 1588505 w 2100128"/>
                <a:gd name="connsiteY3" fmla="*/ 28882 h 594865"/>
                <a:gd name="connsiteX4" fmla="*/ 2084361 w 2100128"/>
                <a:gd name="connsiteY4" fmla="*/ 173726 h 594865"/>
                <a:gd name="connsiteX5" fmla="*/ 2071475 w 2100128"/>
                <a:gd name="connsiteY5" fmla="*/ 245262 h 594865"/>
                <a:gd name="connsiteX6" fmla="*/ 1710693 w 2100128"/>
                <a:gd name="connsiteY6" fmla="*/ 578498 h 594865"/>
                <a:gd name="connsiteX7" fmla="*/ 1545851 w 2100128"/>
                <a:gd name="connsiteY7" fmla="*/ 565612 h 594865"/>
                <a:gd name="connsiteX8" fmla="*/ 0 w 2100128"/>
                <a:gd name="connsiteY8" fmla="*/ 69627 h 594865"/>
                <a:gd name="connsiteX0" fmla="*/ 0 w 2100128"/>
                <a:gd name="connsiteY0" fmla="*/ 69627 h 594865"/>
                <a:gd name="connsiteX1" fmla="*/ 106847 w 2100128"/>
                <a:gd name="connsiteY1" fmla="*/ 8755 h 594865"/>
                <a:gd name="connsiteX2" fmla="*/ 1476981 w 2100128"/>
                <a:gd name="connsiteY2" fmla="*/ 0 h 594865"/>
                <a:gd name="connsiteX3" fmla="*/ 1588505 w 2100128"/>
                <a:gd name="connsiteY3" fmla="*/ 28882 h 594865"/>
                <a:gd name="connsiteX4" fmla="*/ 2084361 w 2100128"/>
                <a:gd name="connsiteY4" fmla="*/ 173726 h 594865"/>
                <a:gd name="connsiteX5" fmla="*/ 2071475 w 2100128"/>
                <a:gd name="connsiteY5" fmla="*/ 245262 h 594865"/>
                <a:gd name="connsiteX6" fmla="*/ 1710693 w 2100128"/>
                <a:gd name="connsiteY6" fmla="*/ 578498 h 594865"/>
                <a:gd name="connsiteX7" fmla="*/ 1545851 w 2100128"/>
                <a:gd name="connsiteY7" fmla="*/ 565612 h 594865"/>
                <a:gd name="connsiteX8" fmla="*/ 0 w 2100128"/>
                <a:gd name="connsiteY8" fmla="*/ 69627 h 594865"/>
                <a:gd name="connsiteX0" fmla="*/ 0 w 2100128"/>
                <a:gd name="connsiteY0" fmla="*/ 69627 h 584301"/>
                <a:gd name="connsiteX1" fmla="*/ 106847 w 2100128"/>
                <a:gd name="connsiteY1" fmla="*/ 8755 h 584301"/>
                <a:gd name="connsiteX2" fmla="*/ 1476981 w 2100128"/>
                <a:gd name="connsiteY2" fmla="*/ 0 h 584301"/>
                <a:gd name="connsiteX3" fmla="*/ 1588505 w 2100128"/>
                <a:gd name="connsiteY3" fmla="*/ 28882 h 584301"/>
                <a:gd name="connsiteX4" fmla="*/ 2084361 w 2100128"/>
                <a:gd name="connsiteY4" fmla="*/ 173726 h 584301"/>
                <a:gd name="connsiteX5" fmla="*/ 2071475 w 2100128"/>
                <a:gd name="connsiteY5" fmla="*/ 245262 h 584301"/>
                <a:gd name="connsiteX6" fmla="*/ 1710693 w 2100128"/>
                <a:gd name="connsiteY6" fmla="*/ 578498 h 584301"/>
                <a:gd name="connsiteX7" fmla="*/ 1583327 w 2100128"/>
                <a:gd name="connsiteY7" fmla="*/ 500654 h 584301"/>
                <a:gd name="connsiteX8" fmla="*/ 0 w 2100128"/>
                <a:gd name="connsiteY8" fmla="*/ 69627 h 584301"/>
                <a:gd name="connsiteX0" fmla="*/ 0 w 2100128"/>
                <a:gd name="connsiteY0" fmla="*/ 69627 h 511219"/>
                <a:gd name="connsiteX1" fmla="*/ 106847 w 2100128"/>
                <a:gd name="connsiteY1" fmla="*/ 8755 h 511219"/>
                <a:gd name="connsiteX2" fmla="*/ 1476981 w 2100128"/>
                <a:gd name="connsiteY2" fmla="*/ 0 h 511219"/>
                <a:gd name="connsiteX3" fmla="*/ 1588505 w 2100128"/>
                <a:gd name="connsiteY3" fmla="*/ 28882 h 511219"/>
                <a:gd name="connsiteX4" fmla="*/ 2084361 w 2100128"/>
                <a:gd name="connsiteY4" fmla="*/ 173726 h 511219"/>
                <a:gd name="connsiteX5" fmla="*/ 2071475 w 2100128"/>
                <a:gd name="connsiteY5" fmla="*/ 245262 h 511219"/>
                <a:gd name="connsiteX6" fmla="*/ 1723185 w 2100128"/>
                <a:gd name="connsiteY6" fmla="*/ 456078 h 511219"/>
                <a:gd name="connsiteX7" fmla="*/ 1583327 w 2100128"/>
                <a:gd name="connsiteY7" fmla="*/ 500654 h 511219"/>
                <a:gd name="connsiteX8" fmla="*/ 0 w 2100128"/>
                <a:gd name="connsiteY8" fmla="*/ 69627 h 511219"/>
                <a:gd name="connsiteX0" fmla="*/ 0 w 3339088"/>
                <a:gd name="connsiteY0" fmla="*/ 365931 h 807523"/>
                <a:gd name="connsiteX1" fmla="*/ 106847 w 3339088"/>
                <a:gd name="connsiteY1" fmla="*/ 305059 h 807523"/>
                <a:gd name="connsiteX2" fmla="*/ 1476981 w 3339088"/>
                <a:gd name="connsiteY2" fmla="*/ 296304 h 807523"/>
                <a:gd name="connsiteX3" fmla="*/ 1588505 w 3339088"/>
                <a:gd name="connsiteY3" fmla="*/ 325186 h 807523"/>
                <a:gd name="connsiteX4" fmla="*/ 2084361 w 3339088"/>
                <a:gd name="connsiteY4" fmla="*/ 470030 h 807523"/>
                <a:gd name="connsiteX5" fmla="*/ 3338144 w 3339088"/>
                <a:gd name="connsiteY5" fmla="*/ 1920 h 807523"/>
                <a:gd name="connsiteX6" fmla="*/ 1723185 w 3339088"/>
                <a:gd name="connsiteY6" fmla="*/ 752382 h 807523"/>
                <a:gd name="connsiteX7" fmla="*/ 1583327 w 3339088"/>
                <a:gd name="connsiteY7" fmla="*/ 796958 h 807523"/>
                <a:gd name="connsiteX8" fmla="*/ 0 w 3339088"/>
                <a:gd name="connsiteY8" fmla="*/ 365931 h 807523"/>
                <a:gd name="connsiteX0" fmla="*/ 0 w 3345195"/>
                <a:gd name="connsiteY0" fmla="*/ 415560 h 857152"/>
                <a:gd name="connsiteX1" fmla="*/ 106847 w 3345195"/>
                <a:gd name="connsiteY1" fmla="*/ 354688 h 857152"/>
                <a:gd name="connsiteX2" fmla="*/ 1476981 w 3345195"/>
                <a:gd name="connsiteY2" fmla="*/ 345933 h 857152"/>
                <a:gd name="connsiteX3" fmla="*/ 1588505 w 3345195"/>
                <a:gd name="connsiteY3" fmla="*/ 374815 h 857152"/>
                <a:gd name="connsiteX4" fmla="*/ 3213620 w 3345195"/>
                <a:gd name="connsiteY4" fmla="*/ 0 h 857152"/>
                <a:gd name="connsiteX5" fmla="*/ 3338144 w 3345195"/>
                <a:gd name="connsiteY5" fmla="*/ 51549 h 857152"/>
                <a:gd name="connsiteX6" fmla="*/ 1723185 w 3345195"/>
                <a:gd name="connsiteY6" fmla="*/ 802011 h 857152"/>
                <a:gd name="connsiteX7" fmla="*/ 1583327 w 3345195"/>
                <a:gd name="connsiteY7" fmla="*/ 846587 h 857152"/>
                <a:gd name="connsiteX8" fmla="*/ 0 w 3345195"/>
                <a:gd name="connsiteY8" fmla="*/ 415560 h 857152"/>
                <a:gd name="connsiteX0" fmla="*/ 0 w 3345195"/>
                <a:gd name="connsiteY0" fmla="*/ 415560 h 831599"/>
                <a:gd name="connsiteX1" fmla="*/ 106847 w 3345195"/>
                <a:gd name="connsiteY1" fmla="*/ 354688 h 831599"/>
                <a:gd name="connsiteX2" fmla="*/ 1476981 w 3345195"/>
                <a:gd name="connsiteY2" fmla="*/ 345933 h 831599"/>
                <a:gd name="connsiteX3" fmla="*/ 1588505 w 3345195"/>
                <a:gd name="connsiteY3" fmla="*/ 374815 h 831599"/>
                <a:gd name="connsiteX4" fmla="*/ 3213620 w 3345195"/>
                <a:gd name="connsiteY4" fmla="*/ 0 h 831599"/>
                <a:gd name="connsiteX5" fmla="*/ 3338144 w 3345195"/>
                <a:gd name="connsiteY5" fmla="*/ 51549 h 831599"/>
                <a:gd name="connsiteX6" fmla="*/ 1723185 w 3345195"/>
                <a:gd name="connsiteY6" fmla="*/ 802011 h 831599"/>
                <a:gd name="connsiteX7" fmla="*/ 1538357 w 3345195"/>
                <a:gd name="connsiteY7" fmla="*/ 814108 h 831599"/>
                <a:gd name="connsiteX8" fmla="*/ 0 w 3345195"/>
                <a:gd name="connsiteY8" fmla="*/ 415560 h 831599"/>
                <a:gd name="connsiteX0" fmla="*/ 0 w 3345195"/>
                <a:gd name="connsiteY0" fmla="*/ 415560 h 829399"/>
                <a:gd name="connsiteX1" fmla="*/ 106847 w 3345195"/>
                <a:gd name="connsiteY1" fmla="*/ 354688 h 829399"/>
                <a:gd name="connsiteX2" fmla="*/ 1476981 w 3345195"/>
                <a:gd name="connsiteY2" fmla="*/ 345933 h 829399"/>
                <a:gd name="connsiteX3" fmla="*/ 1588505 w 3345195"/>
                <a:gd name="connsiteY3" fmla="*/ 374815 h 829399"/>
                <a:gd name="connsiteX4" fmla="*/ 3213620 w 3345195"/>
                <a:gd name="connsiteY4" fmla="*/ 0 h 829399"/>
                <a:gd name="connsiteX5" fmla="*/ 3338144 w 3345195"/>
                <a:gd name="connsiteY5" fmla="*/ 51549 h 829399"/>
                <a:gd name="connsiteX6" fmla="*/ 1733178 w 3345195"/>
                <a:gd name="connsiteY6" fmla="*/ 794516 h 829399"/>
                <a:gd name="connsiteX7" fmla="*/ 1538357 w 3345195"/>
                <a:gd name="connsiteY7" fmla="*/ 814108 h 829399"/>
                <a:gd name="connsiteX8" fmla="*/ 0 w 3345195"/>
                <a:gd name="connsiteY8" fmla="*/ 415560 h 829399"/>
                <a:gd name="connsiteX0" fmla="*/ 0 w 3345195"/>
                <a:gd name="connsiteY0" fmla="*/ 415560 h 829399"/>
                <a:gd name="connsiteX1" fmla="*/ 106847 w 3345195"/>
                <a:gd name="connsiteY1" fmla="*/ 354688 h 829399"/>
                <a:gd name="connsiteX2" fmla="*/ 1476981 w 3345195"/>
                <a:gd name="connsiteY2" fmla="*/ 345933 h 829399"/>
                <a:gd name="connsiteX3" fmla="*/ 1588505 w 3345195"/>
                <a:gd name="connsiteY3" fmla="*/ 374815 h 829399"/>
                <a:gd name="connsiteX4" fmla="*/ 3213620 w 3345195"/>
                <a:gd name="connsiteY4" fmla="*/ 0 h 829399"/>
                <a:gd name="connsiteX5" fmla="*/ 3338144 w 3345195"/>
                <a:gd name="connsiteY5" fmla="*/ 51549 h 829399"/>
                <a:gd name="connsiteX6" fmla="*/ 1733178 w 3345195"/>
                <a:gd name="connsiteY6" fmla="*/ 794516 h 829399"/>
                <a:gd name="connsiteX7" fmla="*/ 1538357 w 3345195"/>
                <a:gd name="connsiteY7" fmla="*/ 814108 h 829399"/>
                <a:gd name="connsiteX8" fmla="*/ 0 w 3345195"/>
                <a:gd name="connsiteY8" fmla="*/ 415560 h 829399"/>
                <a:gd name="connsiteX0" fmla="*/ 0 w 3345195"/>
                <a:gd name="connsiteY0" fmla="*/ 415560 h 824958"/>
                <a:gd name="connsiteX1" fmla="*/ 106847 w 3345195"/>
                <a:gd name="connsiteY1" fmla="*/ 354688 h 824958"/>
                <a:gd name="connsiteX2" fmla="*/ 1476981 w 3345195"/>
                <a:gd name="connsiteY2" fmla="*/ 345933 h 824958"/>
                <a:gd name="connsiteX3" fmla="*/ 1588505 w 3345195"/>
                <a:gd name="connsiteY3" fmla="*/ 374815 h 824958"/>
                <a:gd name="connsiteX4" fmla="*/ 3213620 w 3345195"/>
                <a:gd name="connsiteY4" fmla="*/ 0 h 824958"/>
                <a:gd name="connsiteX5" fmla="*/ 3338144 w 3345195"/>
                <a:gd name="connsiteY5" fmla="*/ 51549 h 824958"/>
                <a:gd name="connsiteX6" fmla="*/ 1733178 w 3345195"/>
                <a:gd name="connsiteY6" fmla="*/ 794516 h 824958"/>
                <a:gd name="connsiteX7" fmla="*/ 1538357 w 3345195"/>
                <a:gd name="connsiteY7" fmla="*/ 814108 h 824958"/>
                <a:gd name="connsiteX8" fmla="*/ 0 w 3345195"/>
                <a:gd name="connsiteY8" fmla="*/ 415560 h 824958"/>
                <a:gd name="connsiteX0" fmla="*/ 0 w 3345195"/>
                <a:gd name="connsiteY0" fmla="*/ 415560 h 826830"/>
                <a:gd name="connsiteX1" fmla="*/ 106847 w 3345195"/>
                <a:gd name="connsiteY1" fmla="*/ 354688 h 826830"/>
                <a:gd name="connsiteX2" fmla="*/ 1476981 w 3345195"/>
                <a:gd name="connsiteY2" fmla="*/ 345933 h 826830"/>
                <a:gd name="connsiteX3" fmla="*/ 1588505 w 3345195"/>
                <a:gd name="connsiteY3" fmla="*/ 374815 h 826830"/>
                <a:gd name="connsiteX4" fmla="*/ 3213620 w 3345195"/>
                <a:gd name="connsiteY4" fmla="*/ 0 h 826830"/>
                <a:gd name="connsiteX5" fmla="*/ 3338144 w 3345195"/>
                <a:gd name="connsiteY5" fmla="*/ 51549 h 826830"/>
                <a:gd name="connsiteX6" fmla="*/ 1733178 w 3345195"/>
                <a:gd name="connsiteY6" fmla="*/ 794516 h 826830"/>
                <a:gd name="connsiteX7" fmla="*/ 1520868 w 3345195"/>
                <a:gd name="connsiteY7" fmla="*/ 816607 h 826830"/>
                <a:gd name="connsiteX8" fmla="*/ 0 w 3345195"/>
                <a:gd name="connsiteY8" fmla="*/ 415560 h 826830"/>
                <a:gd name="connsiteX0" fmla="*/ 0 w 3310218"/>
                <a:gd name="connsiteY0" fmla="*/ 423055 h 826830"/>
                <a:gd name="connsiteX1" fmla="*/ 71870 w 3310218"/>
                <a:gd name="connsiteY1" fmla="*/ 354688 h 826830"/>
                <a:gd name="connsiteX2" fmla="*/ 1442004 w 3310218"/>
                <a:gd name="connsiteY2" fmla="*/ 345933 h 826830"/>
                <a:gd name="connsiteX3" fmla="*/ 1553528 w 3310218"/>
                <a:gd name="connsiteY3" fmla="*/ 374815 h 826830"/>
                <a:gd name="connsiteX4" fmla="*/ 3178643 w 3310218"/>
                <a:gd name="connsiteY4" fmla="*/ 0 h 826830"/>
                <a:gd name="connsiteX5" fmla="*/ 3303167 w 3310218"/>
                <a:gd name="connsiteY5" fmla="*/ 51549 h 826830"/>
                <a:gd name="connsiteX6" fmla="*/ 1698201 w 3310218"/>
                <a:gd name="connsiteY6" fmla="*/ 794516 h 826830"/>
                <a:gd name="connsiteX7" fmla="*/ 1485891 w 3310218"/>
                <a:gd name="connsiteY7" fmla="*/ 816607 h 826830"/>
                <a:gd name="connsiteX8" fmla="*/ 0 w 3310218"/>
                <a:gd name="connsiteY8" fmla="*/ 423055 h 826830"/>
                <a:gd name="connsiteX0" fmla="*/ 0 w 3310218"/>
                <a:gd name="connsiteY0" fmla="*/ 423055 h 826830"/>
                <a:gd name="connsiteX1" fmla="*/ 71870 w 3310218"/>
                <a:gd name="connsiteY1" fmla="*/ 354688 h 826830"/>
                <a:gd name="connsiteX2" fmla="*/ 1442004 w 3310218"/>
                <a:gd name="connsiteY2" fmla="*/ 345933 h 826830"/>
                <a:gd name="connsiteX3" fmla="*/ 1553528 w 3310218"/>
                <a:gd name="connsiteY3" fmla="*/ 374815 h 826830"/>
                <a:gd name="connsiteX4" fmla="*/ 3178643 w 3310218"/>
                <a:gd name="connsiteY4" fmla="*/ 0 h 826830"/>
                <a:gd name="connsiteX5" fmla="*/ 3303167 w 3310218"/>
                <a:gd name="connsiteY5" fmla="*/ 51549 h 826830"/>
                <a:gd name="connsiteX6" fmla="*/ 1698201 w 3310218"/>
                <a:gd name="connsiteY6" fmla="*/ 794516 h 826830"/>
                <a:gd name="connsiteX7" fmla="*/ 1485891 w 3310218"/>
                <a:gd name="connsiteY7" fmla="*/ 816607 h 826830"/>
                <a:gd name="connsiteX8" fmla="*/ 0 w 3310218"/>
                <a:gd name="connsiteY8" fmla="*/ 423055 h 826830"/>
                <a:gd name="connsiteX0" fmla="*/ 2860 w 3313078"/>
                <a:gd name="connsiteY0" fmla="*/ 423055 h 826830"/>
                <a:gd name="connsiteX1" fmla="*/ 74730 w 3313078"/>
                <a:gd name="connsiteY1" fmla="*/ 354688 h 826830"/>
                <a:gd name="connsiteX2" fmla="*/ 1444864 w 3313078"/>
                <a:gd name="connsiteY2" fmla="*/ 345933 h 826830"/>
                <a:gd name="connsiteX3" fmla="*/ 1556388 w 3313078"/>
                <a:gd name="connsiteY3" fmla="*/ 374815 h 826830"/>
                <a:gd name="connsiteX4" fmla="*/ 3181503 w 3313078"/>
                <a:gd name="connsiteY4" fmla="*/ 0 h 826830"/>
                <a:gd name="connsiteX5" fmla="*/ 3306027 w 3313078"/>
                <a:gd name="connsiteY5" fmla="*/ 51549 h 826830"/>
                <a:gd name="connsiteX6" fmla="*/ 1701061 w 3313078"/>
                <a:gd name="connsiteY6" fmla="*/ 794516 h 826830"/>
                <a:gd name="connsiteX7" fmla="*/ 1488751 w 3313078"/>
                <a:gd name="connsiteY7" fmla="*/ 816607 h 826830"/>
                <a:gd name="connsiteX8" fmla="*/ 2860 w 3313078"/>
                <a:gd name="connsiteY8" fmla="*/ 423055 h 826830"/>
                <a:gd name="connsiteX0" fmla="*/ 3787 w 3314005"/>
                <a:gd name="connsiteY0" fmla="*/ 423055 h 826830"/>
                <a:gd name="connsiteX1" fmla="*/ 55670 w 3314005"/>
                <a:gd name="connsiteY1" fmla="*/ 352189 h 826830"/>
                <a:gd name="connsiteX2" fmla="*/ 1445791 w 3314005"/>
                <a:gd name="connsiteY2" fmla="*/ 345933 h 826830"/>
                <a:gd name="connsiteX3" fmla="*/ 1557315 w 3314005"/>
                <a:gd name="connsiteY3" fmla="*/ 374815 h 826830"/>
                <a:gd name="connsiteX4" fmla="*/ 3182430 w 3314005"/>
                <a:gd name="connsiteY4" fmla="*/ 0 h 826830"/>
                <a:gd name="connsiteX5" fmla="*/ 3306954 w 3314005"/>
                <a:gd name="connsiteY5" fmla="*/ 51549 h 826830"/>
                <a:gd name="connsiteX6" fmla="*/ 1701988 w 3314005"/>
                <a:gd name="connsiteY6" fmla="*/ 794516 h 826830"/>
                <a:gd name="connsiteX7" fmla="*/ 1489678 w 3314005"/>
                <a:gd name="connsiteY7" fmla="*/ 816607 h 826830"/>
                <a:gd name="connsiteX8" fmla="*/ 3787 w 3314005"/>
                <a:gd name="connsiteY8" fmla="*/ 423055 h 826830"/>
                <a:gd name="connsiteX0" fmla="*/ 3787 w 3314005"/>
                <a:gd name="connsiteY0" fmla="*/ 423055 h 836944"/>
                <a:gd name="connsiteX1" fmla="*/ 55670 w 3314005"/>
                <a:gd name="connsiteY1" fmla="*/ 352189 h 836944"/>
                <a:gd name="connsiteX2" fmla="*/ 1445791 w 3314005"/>
                <a:gd name="connsiteY2" fmla="*/ 345933 h 836944"/>
                <a:gd name="connsiteX3" fmla="*/ 1557315 w 3314005"/>
                <a:gd name="connsiteY3" fmla="*/ 374815 h 836944"/>
                <a:gd name="connsiteX4" fmla="*/ 3182430 w 3314005"/>
                <a:gd name="connsiteY4" fmla="*/ 0 h 836944"/>
                <a:gd name="connsiteX5" fmla="*/ 3306954 w 3314005"/>
                <a:gd name="connsiteY5" fmla="*/ 51549 h 836944"/>
                <a:gd name="connsiteX6" fmla="*/ 1701988 w 3314005"/>
                <a:gd name="connsiteY6" fmla="*/ 794516 h 836944"/>
                <a:gd name="connsiteX7" fmla="*/ 1497173 w 3314005"/>
                <a:gd name="connsiteY7" fmla="*/ 829099 h 836944"/>
                <a:gd name="connsiteX8" fmla="*/ 3787 w 3314005"/>
                <a:gd name="connsiteY8" fmla="*/ 423055 h 836944"/>
                <a:gd name="connsiteX0" fmla="*/ 3787 w 3314005"/>
                <a:gd name="connsiteY0" fmla="*/ 423055 h 838236"/>
                <a:gd name="connsiteX1" fmla="*/ 55670 w 3314005"/>
                <a:gd name="connsiteY1" fmla="*/ 352189 h 838236"/>
                <a:gd name="connsiteX2" fmla="*/ 1445791 w 3314005"/>
                <a:gd name="connsiteY2" fmla="*/ 345933 h 838236"/>
                <a:gd name="connsiteX3" fmla="*/ 1557315 w 3314005"/>
                <a:gd name="connsiteY3" fmla="*/ 374815 h 838236"/>
                <a:gd name="connsiteX4" fmla="*/ 3182430 w 3314005"/>
                <a:gd name="connsiteY4" fmla="*/ 0 h 838236"/>
                <a:gd name="connsiteX5" fmla="*/ 3306954 w 3314005"/>
                <a:gd name="connsiteY5" fmla="*/ 51549 h 838236"/>
                <a:gd name="connsiteX6" fmla="*/ 1709483 w 3314005"/>
                <a:gd name="connsiteY6" fmla="*/ 802011 h 838236"/>
                <a:gd name="connsiteX7" fmla="*/ 1497173 w 3314005"/>
                <a:gd name="connsiteY7" fmla="*/ 829099 h 838236"/>
                <a:gd name="connsiteX8" fmla="*/ 3787 w 3314005"/>
                <a:gd name="connsiteY8" fmla="*/ 423055 h 838236"/>
                <a:gd name="connsiteX0" fmla="*/ 3787 w 3314005"/>
                <a:gd name="connsiteY0" fmla="*/ 657251 h 1072432"/>
                <a:gd name="connsiteX1" fmla="*/ 55670 w 3314005"/>
                <a:gd name="connsiteY1" fmla="*/ 586385 h 1072432"/>
                <a:gd name="connsiteX2" fmla="*/ 1725190 w 3314005"/>
                <a:gd name="connsiteY2" fmla="*/ 0 h 1072432"/>
                <a:gd name="connsiteX3" fmla="*/ 1557315 w 3314005"/>
                <a:gd name="connsiteY3" fmla="*/ 609011 h 1072432"/>
                <a:gd name="connsiteX4" fmla="*/ 3182430 w 3314005"/>
                <a:gd name="connsiteY4" fmla="*/ 234196 h 1072432"/>
                <a:gd name="connsiteX5" fmla="*/ 3306954 w 3314005"/>
                <a:gd name="connsiteY5" fmla="*/ 285745 h 1072432"/>
                <a:gd name="connsiteX6" fmla="*/ 1709483 w 3314005"/>
                <a:gd name="connsiteY6" fmla="*/ 1036207 h 1072432"/>
                <a:gd name="connsiteX7" fmla="*/ 1497173 w 3314005"/>
                <a:gd name="connsiteY7" fmla="*/ 1063295 h 1072432"/>
                <a:gd name="connsiteX8" fmla="*/ 3787 w 3314005"/>
                <a:gd name="connsiteY8" fmla="*/ 657251 h 1072432"/>
                <a:gd name="connsiteX0" fmla="*/ 3787 w 3314005"/>
                <a:gd name="connsiteY0" fmla="*/ 657251 h 1072432"/>
                <a:gd name="connsiteX1" fmla="*/ 55670 w 3314005"/>
                <a:gd name="connsiteY1" fmla="*/ 586385 h 1072432"/>
                <a:gd name="connsiteX2" fmla="*/ 1725190 w 3314005"/>
                <a:gd name="connsiteY2" fmla="*/ 0 h 1072432"/>
                <a:gd name="connsiteX3" fmla="*/ 2054594 w 3314005"/>
                <a:gd name="connsiteY3" fmla="*/ 48548 h 1072432"/>
                <a:gd name="connsiteX4" fmla="*/ 3182430 w 3314005"/>
                <a:gd name="connsiteY4" fmla="*/ 234196 h 1072432"/>
                <a:gd name="connsiteX5" fmla="*/ 3306954 w 3314005"/>
                <a:gd name="connsiteY5" fmla="*/ 285745 h 1072432"/>
                <a:gd name="connsiteX6" fmla="*/ 1709483 w 3314005"/>
                <a:gd name="connsiteY6" fmla="*/ 1036207 h 1072432"/>
                <a:gd name="connsiteX7" fmla="*/ 1497173 w 3314005"/>
                <a:gd name="connsiteY7" fmla="*/ 1063295 h 1072432"/>
                <a:gd name="connsiteX8" fmla="*/ 3787 w 3314005"/>
                <a:gd name="connsiteY8" fmla="*/ 657251 h 1072432"/>
                <a:gd name="connsiteX0" fmla="*/ 4899 w 3315117"/>
                <a:gd name="connsiteY0" fmla="*/ 657251 h 1072432"/>
                <a:gd name="connsiteX1" fmla="*/ 56782 w 3315117"/>
                <a:gd name="connsiteY1" fmla="*/ 586385 h 1072432"/>
                <a:gd name="connsiteX2" fmla="*/ 1726302 w 3315117"/>
                <a:gd name="connsiteY2" fmla="*/ 0 h 1072432"/>
                <a:gd name="connsiteX3" fmla="*/ 2055706 w 3315117"/>
                <a:gd name="connsiteY3" fmla="*/ 48548 h 1072432"/>
                <a:gd name="connsiteX4" fmla="*/ 3183542 w 3315117"/>
                <a:gd name="connsiteY4" fmla="*/ 234196 h 1072432"/>
                <a:gd name="connsiteX5" fmla="*/ 3308066 w 3315117"/>
                <a:gd name="connsiteY5" fmla="*/ 285745 h 1072432"/>
                <a:gd name="connsiteX6" fmla="*/ 1710595 w 3315117"/>
                <a:gd name="connsiteY6" fmla="*/ 1036207 h 1072432"/>
                <a:gd name="connsiteX7" fmla="*/ 1498285 w 3315117"/>
                <a:gd name="connsiteY7" fmla="*/ 1063295 h 1072432"/>
                <a:gd name="connsiteX8" fmla="*/ 4899 w 3315117"/>
                <a:gd name="connsiteY8" fmla="*/ 657251 h 1072432"/>
                <a:gd name="connsiteX0" fmla="*/ 3334 w 3313552"/>
                <a:gd name="connsiteY0" fmla="*/ 657251 h 1072432"/>
                <a:gd name="connsiteX1" fmla="*/ 78287 w 3313552"/>
                <a:gd name="connsiteY1" fmla="*/ 571636 h 1072432"/>
                <a:gd name="connsiteX2" fmla="*/ 1724737 w 3313552"/>
                <a:gd name="connsiteY2" fmla="*/ 0 h 1072432"/>
                <a:gd name="connsiteX3" fmla="*/ 2054141 w 3313552"/>
                <a:gd name="connsiteY3" fmla="*/ 48548 h 1072432"/>
                <a:gd name="connsiteX4" fmla="*/ 3181977 w 3313552"/>
                <a:gd name="connsiteY4" fmla="*/ 234196 h 1072432"/>
                <a:gd name="connsiteX5" fmla="*/ 3306501 w 3313552"/>
                <a:gd name="connsiteY5" fmla="*/ 285745 h 1072432"/>
                <a:gd name="connsiteX6" fmla="*/ 1709030 w 3313552"/>
                <a:gd name="connsiteY6" fmla="*/ 1036207 h 1072432"/>
                <a:gd name="connsiteX7" fmla="*/ 1496720 w 3313552"/>
                <a:gd name="connsiteY7" fmla="*/ 1063295 h 1072432"/>
                <a:gd name="connsiteX8" fmla="*/ 3334 w 3313552"/>
                <a:gd name="connsiteY8" fmla="*/ 657251 h 1072432"/>
                <a:gd name="connsiteX0" fmla="*/ 3334 w 4234794"/>
                <a:gd name="connsiteY0" fmla="*/ 657251 h 1064564"/>
                <a:gd name="connsiteX1" fmla="*/ 78287 w 4234794"/>
                <a:gd name="connsiteY1" fmla="*/ 571636 h 1064564"/>
                <a:gd name="connsiteX2" fmla="*/ 1724737 w 4234794"/>
                <a:gd name="connsiteY2" fmla="*/ 0 h 1064564"/>
                <a:gd name="connsiteX3" fmla="*/ 2054141 w 4234794"/>
                <a:gd name="connsiteY3" fmla="*/ 48548 h 1064564"/>
                <a:gd name="connsiteX4" fmla="*/ 3181977 w 4234794"/>
                <a:gd name="connsiteY4" fmla="*/ 234196 h 1064564"/>
                <a:gd name="connsiteX5" fmla="*/ 3306501 w 4234794"/>
                <a:gd name="connsiteY5" fmla="*/ 285745 h 1064564"/>
                <a:gd name="connsiteX6" fmla="*/ 4234794 w 4234794"/>
                <a:gd name="connsiteY6" fmla="*/ 775081 h 1064564"/>
                <a:gd name="connsiteX7" fmla="*/ 1496720 w 4234794"/>
                <a:gd name="connsiteY7" fmla="*/ 1063295 h 1064564"/>
                <a:gd name="connsiteX8" fmla="*/ 3334 w 4234794"/>
                <a:gd name="connsiteY8" fmla="*/ 657251 h 1064564"/>
                <a:gd name="connsiteX0" fmla="*/ 3334 w 4234794"/>
                <a:gd name="connsiteY0" fmla="*/ 657251 h 860264"/>
                <a:gd name="connsiteX1" fmla="*/ 78287 w 4234794"/>
                <a:gd name="connsiteY1" fmla="*/ 571636 h 860264"/>
                <a:gd name="connsiteX2" fmla="*/ 1724737 w 4234794"/>
                <a:gd name="connsiteY2" fmla="*/ 0 h 860264"/>
                <a:gd name="connsiteX3" fmla="*/ 2054141 w 4234794"/>
                <a:gd name="connsiteY3" fmla="*/ 48548 h 860264"/>
                <a:gd name="connsiteX4" fmla="*/ 3181977 w 4234794"/>
                <a:gd name="connsiteY4" fmla="*/ 234196 h 860264"/>
                <a:gd name="connsiteX5" fmla="*/ 3306501 w 4234794"/>
                <a:gd name="connsiteY5" fmla="*/ 285745 h 860264"/>
                <a:gd name="connsiteX6" fmla="*/ 4234794 w 4234794"/>
                <a:gd name="connsiteY6" fmla="*/ 775081 h 860264"/>
                <a:gd name="connsiteX7" fmla="*/ 4041263 w 4234794"/>
                <a:gd name="connsiteY7" fmla="*/ 856194 h 860264"/>
                <a:gd name="connsiteX8" fmla="*/ 3334 w 4234794"/>
                <a:gd name="connsiteY8" fmla="*/ 657251 h 860264"/>
                <a:gd name="connsiteX0" fmla="*/ 219 w 5208182"/>
                <a:gd name="connsiteY0" fmla="*/ 1089461 h 1103181"/>
                <a:gd name="connsiteX1" fmla="*/ 1051675 w 5208182"/>
                <a:gd name="connsiteY1" fmla="*/ 571636 h 1103181"/>
                <a:gd name="connsiteX2" fmla="*/ 2698125 w 5208182"/>
                <a:gd name="connsiteY2" fmla="*/ 0 h 1103181"/>
                <a:gd name="connsiteX3" fmla="*/ 3027529 w 5208182"/>
                <a:gd name="connsiteY3" fmla="*/ 48548 h 1103181"/>
                <a:gd name="connsiteX4" fmla="*/ 4155365 w 5208182"/>
                <a:gd name="connsiteY4" fmla="*/ 234196 h 1103181"/>
                <a:gd name="connsiteX5" fmla="*/ 4279889 w 5208182"/>
                <a:gd name="connsiteY5" fmla="*/ 285745 h 1103181"/>
                <a:gd name="connsiteX6" fmla="*/ 5208182 w 5208182"/>
                <a:gd name="connsiteY6" fmla="*/ 775081 h 1103181"/>
                <a:gd name="connsiteX7" fmla="*/ 5014651 w 5208182"/>
                <a:gd name="connsiteY7" fmla="*/ 856194 h 1103181"/>
                <a:gd name="connsiteX8" fmla="*/ 219 w 5208182"/>
                <a:gd name="connsiteY8" fmla="*/ 1089461 h 1103181"/>
                <a:gd name="connsiteX0" fmla="*/ 92629 w 5300592"/>
                <a:gd name="connsiteY0" fmla="*/ 1089461 h 1103181"/>
                <a:gd name="connsiteX1" fmla="*/ 7961 w 5300592"/>
                <a:gd name="connsiteY1" fmla="*/ 922807 h 1103181"/>
                <a:gd name="connsiteX2" fmla="*/ 2790535 w 5300592"/>
                <a:gd name="connsiteY2" fmla="*/ 0 h 1103181"/>
                <a:gd name="connsiteX3" fmla="*/ 3119939 w 5300592"/>
                <a:gd name="connsiteY3" fmla="*/ 48548 h 1103181"/>
                <a:gd name="connsiteX4" fmla="*/ 4247775 w 5300592"/>
                <a:gd name="connsiteY4" fmla="*/ 234196 h 1103181"/>
                <a:gd name="connsiteX5" fmla="*/ 4372299 w 5300592"/>
                <a:gd name="connsiteY5" fmla="*/ 285745 h 1103181"/>
                <a:gd name="connsiteX6" fmla="*/ 5300592 w 5300592"/>
                <a:gd name="connsiteY6" fmla="*/ 775081 h 1103181"/>
                <a:gd name="connsiteX7" fmla="*/ 5107061 w 5300592"/>
                <a:gd name="connsiteY7" fmla="*/ 856194 h 1103181"/>
                <a:gd name="connsiteX8" fmla="*/ 92629 w 5300592"/>
                <a:gd name="connsiteY8" fmla="*/ 1089461 h 1103181"/>
                <a:gd name="connsiteX0" fmla="*/ 92629 w 5300592"/>
                <a:gd name="connsiteY0" fmla="*/ 2746270 h 2759990"/>
                <a:gd name="connsiteX1" fmla="*/ 7961 w 5300592"/>
                <a:gd name="connsiteY1" fmla="*/ 2579616 h 2759990"/>
                <a:gd name="connsiteX2" fmla="*/ 133319 w 5300592"/>
                <a:gd name="connsiteY2" fmla="*/ 0 h 2759990"/>
                <a:gd name="connsiteX3" fmla="*/ 3119939 w 5300592"/>
                <a:gd name="connsiteY3" fmla="*/ 1705357 h 2759990"/>
                <a:gd name="connsiteX4" fmla="*/ 4247775 w 5300592"/>
                <a:gd name="connsiteY4" fmla="*/ 1891005 h 2759990"/>
                <a:gd name="connsiteX5" fmla="*/ 4372299 w 5300592"/>
                <a:gd name="connsiteY5" fmla="*/ 1942554 h 2759990"/>
                <a:gd name="connsiteX6" fmla="*/ 5300592 w 5300592"/>
                <a:gd name="connsiteY6" fmla="*/ 2431890 h 2759990"/>
                <a:gd name="connsiteX7" fmla="*/ 5107061 w 5300592"/>
                <a:gd name="connsiteY7" fmla="*/ 2513003 h 2759990"/>
                <a:gd name="connsiteX8" fmla="*/ 92629 w 5300592"/>
                <a:gd name="connsiteY8" fmla="*/ 2746270 h 2759990"/>
                <a:gd name="connsiteX0" fmla="*/ 92629 w 5300592"/>
                <a:gd name="connsiteY0" fmla="*/ 2888833 h 2902553"/>
                <a:gd name="connsiteX1" fmla="*/ 7961 w 5300592"/>
                <a:gd name="connsiteY1" fmla="*/ 2722179 h 2902553"/>
                <a:gd name="connsiteX2" fmla="*/ 133319 w 5300592"/>
                <a:gd name="connsiteY2" fmla="*/ 142563 h 2902553"/>
                <a:gd name="connsiteX3" fmla="*/ 209208 w 5300592"/>
                <a:gd name="connsiteY3" fmla="*/ 2020 h 2902553"/>
                <a:gd name="connsiteX4" fmla="*/ 4247775 w 5300592"/>
                <a:gd name="connsiteY4" fmla="*/ 2033568 h 2902553"/>
                <a:gd name="connsiteX5" fmla="*/ 4372299 w 5300592"/>
                <a:gd name="connsiteY5" fmla="*/ 2085117 h 2902553"/>
                <a:gd name="connsiteX6" fmla="*/ 5300592 w 5300592"/>
                <a:gd name="connsiteY6" fmla="*/ 2574453 h 2902553"/>
                <a:gd name="connsiteX7" fmla="*/ 5107061 w 5300592"/>
                <a:gd name="connsiteY7" fmla="*/ 2655566 h 2902553"/>
                <a:gd name="connsiteX8" fmla="*/ 92629 w 5300592"/>
                <a:gd name="connsiteY8" fmla="*/ 2888833 h 2902553"/>
                <a:gd name="connsiteX0" fmla="*/ 92629 w 5300592"/>
                <a:gd name="connsiteY0" fmla="*/ 3052337 h 3066057"/>
                <a:gd name="connsiteX1" fmla="*/ 7961 w 5300592"/>
                <a:gd name="connsiteY1" fmla="*/ 2885683 h 3066057"/>
                <a:gd name="connsiteX2" fmla="*/ 133319 w 5300592"/>
                <a:gd name="connsiteY2" fmla="*/ 306067 h 3066057"/>
                <a:gd name="connsiteX3" fmla="*/ 209208 w 5300592"/>
                <a:gd name="connsiteY3" fmla="*/ 165524 h 3066057"/>
                <a:gd name="connsiteX4" fmla="*/ 4632742 w 5300592"/>
                <a:gd name="connsiteY4" fmla="*/ 0 h 3066057"/>
                <a:gd name="connsiteX5" fmla="*/ 4372299 w 5300592"/>
                <a:gd name="connsiteY5" fmla="*/ 2248621 h 3066057"/>
                <a:gd name="connsiteX6" fmla="*/ 5300592 w 5300592"/>
                <a:gd name="connsiteY6" fmla="*/ 2737957 h 3066057"/>
                <a:gd name="connsiteX7" fmla="*/ 5107061 w 5300592"/>
                <a:gd name="connsiteY7" fmla="*/ 2819070 h 3066057"/>
                <a:gd name="connsiteX8" fmla="*/ 92629 w 5300592"/>
                <a:gd name="connsiteY8" fmla="*/ 3052337 h 3066057"/>
                <a:gd name="connsiteX0" fmla="*/ 92629 w 5300592"/>
                <a:gd name="connsiteY0" fmla="*/ 3052337 h 3066057"/>
                <a:gd name="connsiteX1" fmla="*/ 7961 w 5300592"/>
                <a:gd name="connsiteY1" fmla="*/ 2885683 h 3066057"/>
                <a:gd name="connsiteX2" fmla="*/ 133319 w 5300592"/>
                <a:gd name="connsiteY2" fmla="*/ 306067 h 3066057"/>
                <a:gd name="connsiteX3" fmla="*/ 209208 w 5300592"/>
                <a:gd name="connsiteY3" fmla="*/ 165524 h 3066057"/>
                <a:gd name="connsiteX4" fmla="*/ 4632742 w 5300592"/>
                <a:gd name="connsiteY4" fmla="*/ 0 h 3066057"/>
                <a:gd name="connsiteX5" fmla="*/ 4710319 w 5300592"/>
                <a:gd name="connsiteY5" fmla="*/ 231637 h 3066057"/>
                <a:gd name="connsiteX6" fmla="*/ 5300592 w 5300592"/>
                <a:gd name="connsiteY6" fmla="*/ 2737957 h 3066057"/>
                <a:gd name="connsiteX7" fmla="*/ 5107061 w 5300592"/>
                <a:gd name="connsiteY7" fmla="*/ 2819070 h 3066057"/>
                <a:gd name="connsiteX8" fmla="*/ 92629 w 5300592"/>
                <a:gd name="connsiteY8" fmla="*/ 3052337 h 3066057"/>
                <a:gd name="connsiteX0" fmla="*/ 92629 w 5193301"/>
                <a:gd name="connsiteY0" fmla="*/ 3052337 h 3066057"/>
                <a:gd name="connsiteX1" fmla="*/ 7961 w 5193301"/>
                <a:gd name="connsiteY1" fmla="*/ 2885683 h 3066057"/>
                <a:gd name="connsiteX2" fmla="*/ 133319 w 5193301"/>
                <a:gd name="connsiteY2" fmla="*/ 306067 h 3066057"/>
                <a:gd name="connsiteX3" fmla="*/ 209208 w 5193301"/>
                <a:gd name="connsiteY3" fmla="*/ 165524 h 3066057"/>
                <a:gd name="connsiteX4" fmla="*/ 4632742 w 5193301"/>
                <a:gd name="connsiteY4" fmla="*/ 0 h 3066057"/>
                <a:gd name="connsiteX5" fmla="*/ 4710319 w 5193301"/>
                <a:gd name="connsiteY5" fmla="*/ 231637 h 3066057"/>
                <a:gd name="connsiteX6" fmla="*/ 5193301 w 5193301"/>
                <a:gd name="connsiteY6" fmla="*/ 2708936 h 3066057"/>
                <a:gd name="connsiteX7" fmla="*/ 5107061 w 5193301"/>
                <a:gd name="connsiteY7" fmla="*/ 2819070 h 3066057"/>
                <a:gd name="connsiteX8" fmla="*/ 92629 w 5193301"/>
                <a:gd name="connsiteY8" fmla="*/ 3052337 h 3066057"/>
                <a:gd name="connsiteX0" fmla="*/ 92629 w 5193301"/>
                <a:gd name="connsiteY0" fmla="*/ 3052337 h 3066057"/>
                <a:gd name="connsiteX1" fmla="*/ 7961 w 5193301"/>
                <a:gd name="connsiteY1" fmla="*/ 2885683 h 3066057"/>
                <a:gd name="connsiteX2" fmla="*/ 133319 w 5193301"/>
                <a:gd name="connsiteY2" fmla="*/ 306067 h 3066057"/>
                <a:gd name="connsiteX3" fmla="*/ 209208 w 5193301"/>
                <a:gd name="connsiteY3" fmla="*/ 165524 h 3066057"/>
                <a:gd name="connsiteX4" fmla="*/ 4632742 w 5193301"/>
                <a:gd name="connsiteY4" fmla="*/ 0 h 3066057"/>
                <a:gd name="connsiteX5" fmla="*/ 4710319 w 5193301"/>
                <a:gd name="connsiteY5" fmla="*/ 231637 h 3066057"/>
                <a:gd name="connsiteX6" fmla="*/ 5193301 w 5193301"/>
                <a:gd name="connsiteY6" fmla="*/ 2708936 h 3066057"/>
                <a:gd name="connsiteX7" fmla="*/ 5107061 w 5193301"/>
                <a:gd name="connsiteY7" fmla="*/ 2819070 h 3066057"/>
                <a:gd name="connsiteX8" fmla="*/ 92629 w 5193301"/>
                <a:gd name="connsiteY8" fmla="*/ 3052337 h 3066057"/>
                <a:gd name="connsiteX0" fmla="*/ 92629 w 5193301"/>
                <a:gd name="connsiteY0" fmla="*/ 3052337 h 3067027"/>
                <a:gd name="connsiteX1" fmla="*/ 7961 w 5193301"/>
                <a:gd name="connsiteY1" fmla="*/ 2885683 h 3067027"/>
                <a:gd name="connsiteX2" fmla="*/ 133319 w 5193301"/>
                <a:gd name="connsiteY2" fmla="*/ 306067 h 3067027"/>
                <a:gd name="connsiteX3" fmla="*/ 209208 w 5193301"/>
                <a:gd name="connsiteY3" fmla="*/ 165524 h 3067027"/>
                <a:gd name="connsiteX4" fmla="*/ 4632742 w 5193301"/>
                <a:gd name="connsiteY4" fmla="*/ 0 h 3067027"/>
                <a:gd name="connsiteX5" fmla="*/ 4710319 w 5193301"/>
                <a:gd name="connsiteY5" fmla="*/ 231637 h 3067027"/>
                <a:gd name="connsiteX6" fmla="*/ 5193301 w 5193301"/>
                <a:gd name="connsiteY6" fmla="*/ 2708936 h 3067027"/>
                <a:gd name="connsiteX7" fmla="*/ 4988766 w 5193301"/>
                <a:gd name="connsiteY7" fmla="*/ 2845453 h 3067027"/>
                <a:gd name="connsiteX8" fmla="*/ 92629 w 5193301"/>
                <a:gd name="connsiteY8" fmla="*/ 3052337 h 3067027"/>
                <a:gd name="connsiteX0" fmla="*/ 92629 w 5193301"/>
                <a:gd name="connsiteY0" fmla="*/ 3052337 h 3067027"/>
                <a:gd name="connsiteX1" fmla="*/ 7961 w 5193301"/>
                <a:gd name="connsiteY1" fmla="*/ 2885683 h 3067027"/>
                <a:gd name="connsiteX2" fmla="*/ 133319 w 5193301"/>
                <a:gd name="connsiteY2" fmla="*/ 306067 h 3067027"/>
                <a:gd name="connsiteX3" fmla="*/ 209208 w 5193301"/>
                <a:gd name="connsiteY3" fmla="*/ 165524 h 3067027"/>
                <a:gd name="connsiteX4" fmla="*/ 4632742 w 5193301"/>
                <a:gd name="connsiteY4" fmla="*/ 0 h 3067027"/>
                <a:gd name="connsiteX5" fmla="*/ 4710319 w 5193301"/>
                <a:gd name="connsiteY5" fmla="*/ 231637 h 3067027"/>
                <a:gd name="connsiteX6" fmla="*/ 5193301 w 5193301"/>
                <a:gd name="connsiteY6" fmla="*/ 2708936 h 3067027"/>
                <a:gd name="connsiteX7" fmla="*/ 4988766 w 5193301"/>
                <a:gd name="connsiteY7" fmla="*/ 2845453 h 3067027"/>
                <a:gd name="connsiteX8" fmla="*/ 92629 w 5193301"/>
                <a:gd name="connsiteY8" fmla="*/ 3052337 h 3067027"/>
                <a:gd name="connsiteX0" fmla="*/ 92629 w 5193301"/>
                <a:gd name="connsiteY0" fmla="*/ 3052337 h 3068204"/>
                <a:gd name="connsiteX1" fmla="*/ 7961 w 5193301"/>
                <a:gd name="connsiteY1" fmla="*/ 2885683 h 3068204"/>
                <a:gd name="connsiteX2" fmla="*/ 133319 w 5193301"/>
                <a:gd name="connsiteY2" fmla="*/ 306067 h 3068204"/>
                <a:gd name="connsiteX3" fmla="*/ 209208 w 5193301"/>
                <a:gd name="connsiteY3" fmla="*/ 165524 h 3068204"/>
                <a:gd name="connsiteX4" fmla="*/ 4632742 w 5193301"/>
                <a:gd name="connsiteY4" fmla="*/ 0 h 3068204"/>
                <a:gd name="connsiteX5" fmla="*/ 4710319 w 5193301"/>
                <a:gd name="connsiteY5" fmla="*/ 231637 h 3068204"/>
                <a:gd name="connsiteX6" fmla="*/ 5193301 w 5193301"/>
                <a:gd name="connsiteY6" fmla="*/ 2708936 h 3068204"/>
                <a:gd name="connsiteX7" fmla="*/ 4988766 w 5193301"/>
                <a:gd name="connsiteY7" fmla="*/ 2845453 h 3068204"/>
                <a:gd name="connsiteX8" fmla="*/ 92629 w 5193301"/>
                <a:gd name="connsiteY8" fmla="*/ 3052337 h 3068204"/>
                <a:gd name="connsiteX0" fmla="*/ 92629 w 5193301"/>
                <a:gd name="connsiteY0" fmla="*/ 3052337 h 3068204"/>
                <a:gd name="connsiteX1" fmla="*/ 7961 w 5193301"/>
                <a:gd name="connsiteY1" fmla="*/ 2885683 h 3068204"/>
                <a:gd name="connsiteX2" fmla="*/ 133319 w 5193301"/>
                <a:gd name="connsiteY2" fmla="*/ 306067 h 3068204"/>
                <a:gd name="connsiteX3" fmla="*/ 209208 w 5193301"/>
                <a:gd name="connsiteY3" fmla="*/ 165524 h 3068204"/>
                <a:gd name="connsiteX4" fmla="*/ 4632742 w 5193301"/>
                <a:gd name="connsiteY4" fmla="*/ 0 h 3068204"/>
                <a:gd name="connsiteX5" fmla="*/ 4710319 w 5193301"/>
                <a:gd name="connsiteY5" fmla="*/ 231637 h 3068204"/>
                <a:gd name="connsiteX6" fmla="*/ 5193301 w 5193301"/>
                <a:gd name="connsiteY6" fmla="*/ 2708936 h 3068204"/>
                <a:gd name="connsiteX7" fmla="*/ 4988766 w 5193301"/>
                <a:gd name="connsiteY7" fmla="*/ 2845453 h 3068204"/>
                <a:gd name="connsiteX8" fmla="*/ 92629 w 5193301"/>
                <a:gd name="connsiteY8" fmla="*/ 3052337 h 3068204"/>
                <a:gd name="connsiteX0" fmla="*/ 92629 w 5193301"/>
                <a:gd name="connsiteY0" fmla="*/ 3052337 h 3068204"/>
                <a:gd name="connsiteX1" fmla="*/ 7961 w 5193301"/>
                <a:gd name="connsiteY1" fmla="*/ 2885683 h 3068204"/>
                <a:gd name="connsiteX2" fmla="*/ 133319 w 5193301"/>
                <a:gd name="connsiteY2" fmla="*/ 306067 h 3068204"/>
                <a:gd name="connsiteX3" fmla="*/ 209208 w 5193301"/>
                <a:gd name="connsiteY3" fmla="*/ 165524 h 3068204"/>
                <a:gd name="connsiteX4" fmla="*/ 4632742 w 5193301"/>
                <a:gd name="connsiteY4" fmla="*/ 0 h 3068204"/>
                <a:gd name="connsiteX5" fmla="*/ 4710319 w 5193301"/>
                <a:gd name="connsiteY5" fmla="*/ 231637 h 3068204"/>
                <a:gd name="connsiteX6" fmla="*/ 5193301 w 5193301"/>
                <a:gd name="connsiteY6" fmla="*/ 2708936 h 3068204"/>
                <a:gd name="connsiteX7" fmla="*/ 4988766 w 5193301"/>
                <a:gd name="connsiteY7" fmla="*/ 2845453 h 3068204"/>
                <a:gd name="connsiteX8" fmla="*/ 92629 w 5193301"/>
                <a:gd name="connsiteY8" fmla="*/ 3052337 h 3068204"/>
                <a:gd name="connsiteX0" fmla="*/ 99763 w 5200435"/>
                <a:gd name="connsiteY0" fmla="*/ 3052337 h 3068204"/>
                <a:gd name="connsiteX1" fmla="*/ 15095 w 5200435"/>
                <a:gd name="connsiteY1" fmla="*/ 2885683 h 3068204"/>
                <a:gd name="connsiteX2" fmla="*/ 140453 w 5200435"/>
                <a:gd name="connsiteY2" fmla="*/ 306067 h 3068204"/>
                <a:gd name="connsiteX3" fmla="*/ 216342 w 5200435"/>
                <a:gd name="connsiteY3" fmla="*/ 165524 h 3068204"/>
                <a:gd name="connsiteX4" fmla="*/ 4639876 w 5200435"/>
                <a:gd name="connsiteY4" fmla="*/ 0 h 3068204"/>
                <a:gd name="connsiteX5" fmla="*/ 4717453 w 5200435"/>
                <a:gd name="connsiteY5" fmla="*/ 231637 h 3068204"/>
                <a:gd name="connsiteX6" fmla="*/ 5200435 w 5200435"/>
                <a:gd name="connsiteY6" fmla="*/ 2708936 h 3068204"/>
                <a:gd name="connsiteX7" fmla="*/ 4995900 w 5200435"/>
                <a:gd name="connsiteY7" fmla="*/ 2845453 h 3068204"/>
                <a:gd name="connsiteX8" fmla="*/ 99763 w 5200435"/>
                <a:gd name="connsiteY8" fmla="*/ 3052337 h 3068204"/>
                <a:gd name="connsiteX0" fmla="*/ 99763 w 5200435"/>
                <a:gd name="connsiteY0" fmla="*/ 3052337 h 3053559"/>
                <a:gd name="connsiteX1" fmla="*/ 15095 w 5200435"/>
                <a:gd name="connsiteY1" fmla="*/ 2885683 h 3053559"/>
                <a:gd name="connsiteX2" fmla="*/ 140453 w 5200435"/>
                <a:gd name="connsiteY2" fmla="*/ 306067 h 3053559"/>
                <a:gd name="connsiteX3" fmla="*/ 216342 w 5200435"/>
                <a:gd name="connsiteY3" fmla="*/ 165524 h 3053559"/>
                <a:gd name="connsiteX4" fmla="*/ 4639876 w 5200435"/>
                <a:gd name="connsiteY4" fmla="*/ 0 h 3053559"/>
                <a:gd name="connsiteX5" fmla="*/ 4717453 w 5200435"/>
                <a:gd name="connsiteY5" fmla="*/ 231637 h 3053559"/>
                <a:gd name="connsiteX6" fmla="*/ 5200435 w 5200435"/>
                <a:gd name="connsiteY6" fmla="*/ 2708936 h 3053559"/>
                <a:gd name="connsiteX7" fmla="*/ 4995900 w 5200435"/>
                <a:gd name="connsiteY7" fmla="*/ 2845453 h 3053559"/>
                <a:gd name="connsiteX8" fmla="*/ 99763 w 5200435"/>
                <a:gd name="connsiteY8" fmla="*/ 3052337 h 3053559"/>
                <a:gd name="connsiteX0" fmla="*/ 99326 w 5199998"/>
                <a:gd name="connsiteY0" fmla="*/ 3052337 h 3053559"/>
                <a:gd name="connsiteX1" fmla="*/ 14658 w 5199998"/>
                <a:gd name="connsiteY1" fmla="*/ 2885683 h 3053559"/>
                <a:gd name="connsiteX2" fmla="*/ 140016 w 5199998"/>
                <a:gd name="connsiteY2" fmla="*/ 306067 h 3053559"/>
                <a:gd name="connsiteX3" fmla="*/ 215905 w 5199998"/>
                <a:gd name="connsiteY3" fmla="*/ 165524 h 3053559"/>
                <a:gd name="connsiteX4" fmla="*/ 4639439 w 5199998"/>
                <a:gd name="connsiteY4" fmla="*/ 0 h 3053559"/>
                <a:gd name="connsiteX5" fmla="*/ 4717016 w 5199998"/>
                <a:gd name="connsiteY5" fmla="*/ 231637 h 3053559"/>
                <a:gd name="connsiteX6" fmla="*/ 5199998 w 5199998"/>
                <a:gd name="connsiteY6" fmla="*/ 2708936 h 3053559"/>
                <a:gd name="connsiteX7" fmla="*/ 4995463 w 5199998"/>
                <a:gd name="connsiteY7" fmla="*/ 2845453 h 3053559"/>
                <a:gd name="connsiteX8" fmla="*/ 99326 w 5199998"/>
                <a:gd name="connsiteY8" fmla="*/ 3052337 h 3053559"/>
                <a:gd name="connsiteX0" fmla="*/ 87874 w 5188546"/>
                <a:gd name="connsiteY0" fmla="*/ 3052337 h 3053559"/>
                <a:gd name="connsiteX1" fmla="*/ 3206 w 5188546"/>
                <a:gd name="connsiteY1" fmla="*/ 2885683 h 3053559"/>
                <a:gd name="connsiteX2" fmla="*/ 128564 w 5188546"/>
                <a:gd name="connsiteY2" fmla="*/ 306067 h 3053559"/>
                <a:gd name="connsiteX3" fmla="*/ 204453 w 5188546"/>
                <a:gd name="connsiteY3" fmla="*/ 165524 h 3053559"/>
                <a:gd name="connsiteX4" fmla="*/ 4627987 w 5188546"/>
                <a:gd name="connsiteY4" fmla="*/ 0 h 3053559"/>
                <a:gd name="connsiteX5" fmla="*/ 4705564 w 5188546"/>
                <a:gd name="connsiteY5" fmla="*/ 231637 h 3053559"/>
                <a:gd name="connsiteX6" fmla="*/ 5188546 w 5188546"/>
                <a:gd name="connsiteY6" fmla="*/ 2708936 h 3053559"/>
                <a:gd name="connsiteX7" fmla="*/ 4984011 w 5188546"/>
                <a:gd name="connsiteY7" fmla="*/ 2845453 h 3053559"/>
                <a:gd name="connsiteX8" fmla="*/ 87874 w 5188546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6091 w 5196073"/>
                <a:gd name="connsiteY2" fmla="*/ 306067 h 3053559"/>
                <a:gd name="connsiteX3" fmla="*/ 211980 w 5196073"/>
                <a:gd name="connsiteY3" fmla="*/ 165524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11980 w 5196073"/>
                <a:gd name="connsiteY3" fmla="*/ 165524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11980 w 5196073"/>
                <a:gd name="connsiteY3" fmla="*/ 165524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11980 w 5196073"/>
                <a:gd name="connsiteY3" fmla="*/ 165524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78005 w 5196073"/>
                <a:gd name="connsiteY3" fmla="*/ 147056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78005 w 5196073"/>
                <a:gd name="connsiteY3" fmla="*/ 147056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78005 w 5196073"/>
                <a:gd name="connsiteY3" fmla="*/ 147056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78005 w 5196073"/>
                <a:gd name="connsiteY3" fmla="*/ 131227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47096 w 5196073"/>
                <a:gd name="connsiteY2" fmla="*/ 219006 h 3053559"/>
                <a:gd name="connsiteX3" fmla="*/ 278005 w 5196073"/>
                <a:gd name="connsiteY3" fmla="*/ 131227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149952 h 3151174"/>
                <a:gd name="connsiteX1" fmla="*/ 2480 w 5196073"/>
                <a:gd name="connsiteY1" fmla="*/ 2967469 h 3151174"/>
                <a:gd name="connsiteX2" fmla="*/ 147096 w 5196073"/>
                <a:gd name="connsiteY2" fmla="*/ 316621 h 3151174"/>
                <a:gd name="connsiteX3" fmla="*/ 278005 w 5196073"/>
                <a:gd name="connsiteY3" fmla="*/ 228842 h 3151174"/>
                <a:gd name="connsiteX4" fmla="*/ 4566737 w 5196073"/>
                <a:gd name="connsiteY4" fmla="*/ 0 h 3151174"/>
                <a:gd name="connsiteX5" fmla="*/ 4713091 w 5196073"/>
                <a:gd name="connsiteY5" fmla="*/ 329252 h 3151174"/>
                <a:gd name="connsiteX6" fmla="*/ 5196073 w 5196073"/>
                <a:gd name="connsiteY6" fmla="*/ 2806551 h 3151174"/>
                <a:gd name="connsiteX7" fmla="*/ 4991538 w 5196073"/>
                <a:gd name="connsiteY7" fmla="*/ 2943068 h 3151174"/>
                <a:gd name="connsiteX8" fmla="*/ 95401 w 5196073"/>
                <a:gd name="connsiteY8" fmla="*/ 3149952 h 3151174"/>
                <a:gd name="connsiteX0" fmla="*/ 95401 w 5196073"/>
                <a:gd name="connsiteY0" fmla="*/ 3149952 h 3151174"/>
                <a:gd name="connsiteX1" fmla="*/ 2480 w 5196073"/>
                <a:gd name="connsiteY1" fmla="*/ 2967469 h 3151174"/>
                <a:gd name="connsiteX2" fmla="*/ 147096 w 5196073"/>
                <a:gd name="connsiteY2" fmla="*/ 316621 h 3151174"/>
                <a:gd name="connsiteX3" fmla="*/ 278005 w 5196073"/>
                <a:gd name="connsiteY3" fmla="*/ 228842 h 3151174"/>
                <a:gd name="connsiteX4" fmla="*/ 4566737 w 5196073"/>
                <a:gd name="connsiteY4" fmla="*/ 0 h 3151174"/>
                <a:gd name="connsiteX5" fmla="*/ 4713091 w 5196073"/>
                <a:gd name="connsiteY5" fmla="*/ 329252 h 3151174"/>
                <a:gd name="connsiteX6" fmla="*/ 5196073 w 5196073"/>
                <a:gd name="connsiteY6" fmla="*/ 2806551 h 3151174"/>
                <a:gd name="connsiteX7" fmla="*/ 4991538 w 5196073"/>
                <a:gd name="connsiteY7" fmla="*/ 2943068 h 3151174"/>
                <a:gd name="connsiteX8" fmla="*/ 95401 w 5196073"/>
                <a:gd name="connsiteY8" fmla="*/ 3149952 h 3151174"/>
                <a:gd name="connsiteX0" fmla="*/ 95401 w 5196073"/>
                <a:gd name="connsiteY0" fmla="*/ 3149952 h 3151174"/>
                <a:gd name="connsiteX1" fmla="*/ 2480 w 5196073"/>
                <a:gd name="connsiteY1" fmla="*/ 2967469 h 3151174"/>
                <a:gd name="connsiteX2" fmla="*/ 147096 w 5196073"/>
                <a:gd name="connsiteY2" fmla="*/ 316621 h 3151174"/>
                <a:gd name="connsiteX3" fmla="*/ 278005 w 5196073"/>
                <a:gd name="connsiteY3" fmla="*/ 228842 h 3151174"/>
                <a:gd name="connsiteX4" fmla="*/ 4566737 w 5196073"/>
                <a:gd name="connsiteY4" fmla="*/ 0 h 3151174"/>
                <a:gd name="connsiteX5" fmla="*/ 4713091 w 5196073"/>
                <a:gd name="connsiteY5" fmla="*/ 329252 h 3151174"/>
                <a:gd name="connsiteX6" fmla="*/ 5196073 w 5196073"/>
                <a:gd name="connsiteY6" fmla="*/ 2806551 h 3151174"/>
                <a:gd name="connsiteX7" fmla="*/ 4991538 w 5196073"/>
                <a:gd name="connsiteY7" fmla="*/ 2943068 h 3151174"/>
                <a:gd name="connsiteX8" fmla="*/ 95401 w 5196073"/>
                <a:gd name="connsiteY8" fmla="*/ 3149952 h 3151174"/>
                <a:gd name="connsiteX0" fmla="*/ 95401 w 5196073"/>
                <a:gd name="connsiteY0" fmla="*/ 3157472 h 3158694"/>
                <a:gd name="connsiteX1" fmla="*/ 2480 w 5196073"/>
                <a:gd name="connsiteY1" fmla="*/ 2974989 h 3158694"/>
                <a:gd name="connsiteX2" fmla="*/ 147096 w 5196073"/>
                <a:gd name="connsiteY2" fmla="*/ 324141 h 3158694"/>
                <a:gd name="connsiteX3" fmla="*/ 278005 w 5196073"/>
                <a:gd name="connsiteY3" fmla="*/ 236362 h 3158694"/>
                <a:gd name="connsiteX4" fmla="*/ 4566737 w 5196073"/>
                <a:gd name="connsiteY4" fmla="*/ 7520 h 3158694"/>
                <a:gd name="connsiteX5" fmla="*/ 4713091 w 5196073"/>
                <a:gd name="connsiteY5" fmla="*/ 336772 h 3158694"/>
                <a:gd name="connsiteX6" fmla="*/ 5196073 w 5196073"/>
                <a:gd name="connsiteY6" fmla="*/ 2814071 h 3158694"/>
                <a:gd name="connsiteX7" fmla="*/ 4991538 w 5196073"/>
                <a:gd name="connsiteY7" fmla="*/ 2950588 h 3158694"/>
                <a:gd name="connsiteX8" fmla="*/ 95401 w 5196073"/>
                <a:gd name="connsiteY8" fmla="*/ 3157472 h 3158694"/>
                <a:gd name="connsiteX0" fmla="*/ 95401 w 5196073"/>
                <a:gd name="connsiteY0" fmla="*/ 3157472 h 3158694"/>
                <a:gd name="connsiteX1" fmla="*/ 2480 w 5196073"/>
                <a:gd name="connsiteY1" fmla="*/ 2974989 h 3158694"/>
                <a:gd name="connsiteX2" fmla="*/ 147096 w 5196073"/>
                <a:gd name="connsiteY2" fmla="*/ 324141 h 3158694"/>
                <a:gd name="connsiteX3" fmla="*/ 278005 w 5196073"/>
                <a:gd name="connsiteY3" fmla="*/ 236362 h 3158694"/>
                <a:gd name="connsiteX4" fmla="*/ 4566737 w 5196073"/>
                <a:gd name="connsiteY4" fmla="*/ 7520 h 3158694"/>
                <a:gd name="connsiteX5" fmla="*/ 4713091 w 5196073"/>
                <a:gd name="connsiteY5" fmla="*/ 336772 h 3158694"/>
                <a:gd name="connsiteX6" fmla="*/ 5196073 w 5196073"/>
                <a:gd name="connsiteY6" fmla="*/ 2814071 h 3158694"/>
                <a:gd name="connsiteX7" fmla="*/ 4991538 w 5196073"/>
                <a:gd name="connsiteY7" fmla="*/ 2950588 h 3158694"/>
                <a:gd name="connsiteX8" fmla="*/ 95401 w 5196073"/>
                <a:gd name="connsiteY8" fmla="*/ 3157472 h 3158694"/>
                <a:gd name="connsiteX0" fmla="*/ 95401 w 5196073"/>
                <a:gd name="connsiteY0" fmla="*/ 3157472 h 3158694"/>
                <a:gd name="connsiteX1" fmla="*/ 2480 w 5196073"/>
                <a:gd name="connsiteY1" fmla="*/ 2974989 h 3158694"/>
                <a:gd name="connsiteX2" fmla="*/ 147096 w 5196073"/>
                <a:gd name="connsiteY2" fmla="*/ 324141 h 3158694"/>
                <a:gd name="connsiteX3" fmla="*/ 278005 w 5196073"/>
                <a:gd name="connsiteY3" fmla="*/ 236362 h 3158694"/>
                <a:gd name="connsiteX4" fmla="*/ 4566737 w 5196073"/>
                <a:gd name="connsiteY4" fmla="*/ 7520 h 3158694"/>
                <a:gd name="connsiteX5" fmla="*/ 4658071 w 5196073"/>
                <a:gd name="connsiteY5" fmla="*/ 109885 h 3158694"/>
                <a:gd name="connsiteX6" fmla="*/ 5196073 w 5196073"/>
                <a:gd name="connsiteY6" fmla="*/ 2814071 h 3158694"/>
                <a:gd name="connsiteX7" fmla="*/ 4991538 w 5196073"/>
                <a:gd name="connsiteY7" fmla="*/ 2950588 h 3158694"/>
                <a:gd name="connsiteX8" fmla="*/ 95401 w 5196073"/>
                <a:gd name="connsiteY8" fmla="*/ 3157472 h 3158694"/>
                <a:gd name="connsiteX0" fmla="*/ 95401 w 5196073"/>
                <a:gd name="connsiteY0" fmla="*/ 3167761 h 3168983"/>
                <a:gd name="connsiteX1" fmla="*/ 2480 w 5196073"/>
                <a:gd name="connsiteY1" fmla="*/ 2985278 h 3168983"/>
                <a:gd name="connsiteX2" fmla="*/ 147096 w 5196073"/>
                <a:gd name="connsiteY2" fmla="*/ 334430 h 3168983"/>
                <a:gd name="connsiteX3" fmla="*/ 278005 w 5196073"/>
                <a:gd name="connsiteY3" fmla="*/ 246651 h 3168983"/>
                <a:gd name="connsiteX4" fmla="*/ 4503463 w 5196073"/>
                <a:gd name="connsiteY4" fmla="*/ 7257 h 3168983"/>
                <a:gd name="connsiteX5" fmla="*/ 4658071 w 5196073"/>
                <a:gd name="connsiteY5" fmla="*/ 120174 h 3168983"/>
                <a:gd name="connsiteX6" fmla="*/ 5196073 w 5196073"/>
                <a:gd name="connsiteY6" fmla="*/ 2824360 h 3168983"/>
                <a:gd name="connsiteX7" fmla="*/ 4991538 w 5196073"/>
                <a:gd name="connsiteY7" fmla="*/ 2960877 h 3168983"/>
                <a:gd name="connsiteX8" fmla="*/ 95401 w 5196073"/>
                <a:gd name="connsiteY8" fmla="*/ 3167761 h 3168983"/>
                <a:gd name="connsiteX0" fmla="*/ 95401 w 5196073"/>
                <a:gd name="connsiteY0" fmla="*/ 3167761 h 3168983"/>
                <a:gd name="connsiteX1" fmla="*/ 2480 w 5196073"/>
                <a:gd name="connsiteY1" fmla="*/ 2985278 h 3168983"/>
                <a:gd name="connsiteX2" fmla="*/ 147096 w 5196073"/>
                <a:gd name="connsiteY2" fmla="*/ 334430 h 3168983"/>
                <a:gd name="connsiteX3" fmla="*/ 278005 w 5196073"/>
                <a:gd name="connsiteY3" fmla="*/ 246651 h 3168983"/>
                <a:gd name="connsiteX4" fmla="*/ 4503463 w 5196073"/>
                <a:gd name="connsiteY4" fmla="*/ 7257 h 3168983"/>
                <a:gd name="connsiteX5" fmla="*/ 4658071 w 5196073"/>
                <a:gd name="connsiteY5" fmla="*/ 120174 h 3168983"/>
                <a:gd name="connsiteX6" fmla="*/ 5196073 w 5196073"/>
                <a:gd name="connsiteY6" fmla="*/ 2824360 h 3168983"/>
                <a:gd name="connsiteX7" fmla="*/ 4991538 w 5196073"/>
                <a:gd name="connsiteY7" fmla="*/ 2960877 h 3168983"/>
                <a:gd name="connsiteX8" fmla="*/ 95401 w 5196073"/>
                <a:gd name="connsiteY8" fmla="*/ 3167761 h 3168983"/>
                <a:gd name="connsiteX0" fmla="*/ 95401 w 5196073"/>
                <a:gd name="connsiteY0" fmla="*/ 3161837 h 3163059"/>
                <a:gd name="connsiteX1" fmla="*/ 2480 w 5196073"/>
                <a:gd name="connsiteY1" fmla="*/ 2979354 h 3163059"/>
                <a:gd name="connsiteX2" fmla="*/ 147096 w 5196073"/>
                <a:gd name="connsiteY2" fmla="*/ 328506 h 3163059"/>
                <a:gd name="connsiteX3" fmla="*/ 278005 w 5196073"/>
                <a:gd name="connsiteY3" fmla="*/ 240727 h 3163059"/>
                <a:gd name="connsiteX4" fmla="*/ 4503463 w 5196073"/>
                <a:gd name="connsiteY4" fmla="*/ 1333 h 3163059"/>
                <a:gd name="connsiteX5" fmla="*/ 4658071 w 5196073"/>
                <a:gd name="connsiteY5" fmla="*/ 114250 h 3163059"/>
                <a:gd name="connsiteX6" fmla="*/ 5196073 w 5196073"/>
                <a:gd name="connsiteY6" fmla="*/ 2818436 h 3163059"/>
                <a:gd name="connsiteX7" fmla="*/ 4991538 w 5196073"/>
                <a:gd name="connsiteY7" fmla="*/ 2954953 h 3163059"/>
                <a:gd name="connsiteX8" fmla="*/ 95401 w 5196073"/>
                <a:gd name="connsiteY8" fmla="*/ 3161837 h 3163059"/>
                <a:gd name="connsiteX0" fmla="*/ 95401 w 5196073"/>
                <a:gd name="connsiteY0" fmla="*/ 3161837 h 3163059"/>
                <a:gd name="connsiteX1" fmla="*/ 2480 w 5196073"/>
                <a:gd name="connsiteY1" fmla="*/ 2979354 h 3163059"/>
                <a:gd name="connsiteX2" fmla="*/ 147096 w 5196073"/>
                <a:gd name="connsiteY2" fmla="*/ 328506 h 3163059"/>
                <a:gd name="connsiteX3" fmla="*/ 278005 w 5196073"/>
                <a:gd name="connsiteY3" fmla="*/ 240727 h 3163059"/>
                <a:gd name="connsiteX4" fmla="*/ 4462197 w 5196073"/>
                <a:gd name="connsiteY4" fmla="*/ 1333 h 3163059"/>
                <a:gd name="connsiteX5" fmla="*/ 4658071 w 5196073"/>
                <a:gd name="connsiteY5" fmla="*/ 114250 h 3163059"/>
                <a:gd name="connsiteX6" fmla="*/ 5196073 w 5196073"/>
                <a:gd name="connsiteY6" fmla="*/ 2818436 h 3163059"/>
                <a:gd name="connsiteX7" fmla="*/ 4991538 w 5196073"/>
                <a:gd name="connsiteY7" fmla="*/ 2954953 h 3163059"/>
                <a:gd name="connsiteX8" fmla="*/ 95401 w 5196073"/>
                <a:gd name="connsiteY8" fmla="*/ 3161837 h 3163059"/>
                <a:gd name="connsiteX0" fmla="*/ 95401 w 5196073"/>
                <a:gd name="connsiteY0" fmla="*/ 3161115 h 3162337"/>
                <a:gd name="connsiteX1" fmla="*/ 2480 w 5196073"/>
                <a:gd name="connsiteY1" fmla="*/ 2978632 h 3162337"/>
                <a:gd name="connsiteX2" fmla="*/ 147096 w 5196073"/>
                <a:gd name="connsiteY2" fmla="*/ 327784 h 3162337"/>
                <a:gd name="connsiteX3" fmla="*/ 278005 w 5196073"/>
                <a:gd name="connsiteY3" fmla="*/ 240005 h 3162337"/>
                <a:gd name="connsiteX4" fmla="*/ 4462197 w 5196073"/>
                <a:gd name="connsiteY4" fmla="*/ 611 h 3162337"/>
                <a:gd name="connsiteX5" fmla="*/ 4614054 w 5196073"/>
                <a:gd name="connsiteY5" fmla="*/ 131996 h 3162337"/>
                <a:gd name="connsiteX6" fmla="*/ 5196073 w 5196073"/>
                <a:gd name="connsiteY6" fmla="*/ 2817714 h 3162337"/>
                <a:gd name="connsiteX7" fmla="*/ 4991538 w 5196073"/>
                <a:gd name="connsiteY7" fmla="*/ 2954231 h 3162337"/>
                <a:gd name="connsiteX8" fmla="*/ 95401 w 5196073"/>
                <a:gd name="connsiteY8" fmla="*/ 3161115 h 3162337"/>
                <a:gd name="connsiteX0" fmla="*/ 95401 w 5196073"/>
                <a:gd name="connsiteY0" fmla="*/ 3161115 h 3162337"/>
                <a:gd name="connsiteX1" fmla="*/ 2480 w 5196073"/>
                <a:gd name="connsiteY1" fmla="*/ 2978632 h 3162337"/>
                <a:gd name="connsiteX2" fmla="*/ 147096 w 5196073"/>
                <a:gd name="connsiteY2" fmla="*/ 327784 h 3162337"/>
                <a:gd name="connsiteX3" fmla="*/ 278005 w 5196073"/>
                <a:gd name="connsiteY3" fmla="*/ 240005 h 3162337"/>
                <a:gd name="connsiteX4" fmla="*/ 4462197 w 5196073"/>
                <a:gd name="connsiteY4" fmla="*/ 611 h 3162337"/>
                <a:gd name="connsiteX5" fmla="*/ 4614054 w 5196073"/>
                <a:gd name="connsiteY5" fmla="*/ 131996 h 3162337"/>
                <a:gd name="connsiteX6" fmla="*/ 5196073 w 5196073"/>
                <a:gd name="connsiteY6" fmla="*/ 2817714 h 3162337"/>
                <a:gd name="connsiteX7" fmla="*/ 4991538 w 5196073"/>
                <a:gd name="connsiteY7" fmla="*/ 2954231 h 3162337"/>
                <a:gd name="connsiteX8" fmla="*/ 95401 w 5196073"/>
                <a:gd name="connsiteY8" fmla="*/ 3161115 h 3162337"/>
                <a:gd name="connsiteX0" fmla="*/ 95401 w 5196073"/>
                <a:gd name="connsiteY0" fmla="*/ 3161115 h 3162337"/>
                <a:gd name="connsiteX1" fmla="*/ 2480 w 5196073"/>
                <a:gd name="connsiteY1" fmla="*/ 2978632 h 3162337"/>
                <a:gd name="connsiteX2" fmla="*/ 147096 w 5196073"/>
                <a:gd name="connsiteY2" fmla="*/ 1717087 h 3162337"/>
                <a:gd name="connsiteX3" fmla="*/ 278005 w 5196073"/>
                <a:gd name="connsiteY3" fmla="*/ 240005 h 3162337"/>
                <a:gd name="connsiteX4" fmla="*/ 4462197 w 5196073"/>
                <a:gd name="connsiteY4" fmla="*/ 611 h 3162337"/>
                <a:gd name="connsiteX5" fmla="*/ 4614054 w 5196073"/>
                <a:gd name="connsiteY5" fmla="*/ 131996 h 3162337"/>
                <a:gd name="connsiteX6" fmla="*/ 5196073 w 5196073"/>
                <a:gd name="connsiteY6" fmla="*/ 2817714 h 3162337"/>
                <a:gd name="connsiteX7" fmla="*/ 4991538 w 5196073"/>
                <a:gd name="connsiteY7" fmla="*/ 2954231 h 3162337"/>
                <a:gd name="connsiteX8" fmla="*/ 95401 w 5196073"/>
                <a:gd name="connsiteY8" fmla="*/ 3161115 h 3162337"/>
                <a:gd name="connsiteX0" fmla="*/ 95401 w 5196073"/>
                <a:gd name="connsiteY0" fmla="*/ 3161115 h 3162337"/>
                <a:gd name="connsiteX1" fmla="*/ 2480 w 5196073"/>
                <a:gd name="connsiteY1" fmla="*/ 2978632 h 3162337"/>
                <a:gd name="connsiteX2" fmla="*/ 147096 w 5196073"/>
                <a:gd name="connsiteY2" fmla="*/ 1717087 h 3162337"/>
                <a:gd name="connsiteX3" fmla="*/ 430975 w 5196073"/>
                <a:gd name="connsiteY3" fmla="*/ 1646567 h 3162337"/>
                <a:gd name="connsiteX4" fmla="*/ 4462197 w 5196073"/>
                <a:gd name="connsiteY4" fmla="*/ 611 h 3162337"/>
                <a:gd name="connsiteX5" fmla="*/ 4614054 w 5196073"/>
                <a:gd name="connsiteY5" fmla="*/ 131996 h 3162337"/>
                <a:gd name="connsiteX6" fmla="*/ 5196073 w 5196073"/>
                <a:gd name="connsiteY6" fmla="*/ 2817714 h 3162337"/>
                <a:gd name="connsiteX7" fmla="*/ 4991538 w 5196073"/>
                <a:gd name="connsiteY7" fmla="*/ 2954231 h 3162337"/>
                <a:gd name="connsiteX8" fmla="*/ 95401 w 5196073"/>
                <a:gd name="connsiteY8" fmla="*/ 3161115 h 3162337"/>
                <a:gd name="connsiteX0" fmla="*/ 95401 w 5196073"/>
                <a:gd name="connsiteY0" fmla="*/ 3161115 h 3162760"/>
                <a:gd name="connsiteX1" fmla="*/ 2480 w 5196073"/>
                <a:gd name="connsiteY1" fmla="*/ 2978632 h 3162760"/>
                <a:gd name="connsiteX2" fmla="*/ 147096 w 5196073"/>
                <a:gd name="connsiteY2" fmla="*/ 1717087 h 3162760"/>
                <a:gd name="connsiteX3" fmla="*/ 430975 w 5196073"/>
                <a:gd name="connsiteY3" fmla="*/ 1646567 h 3162760"/>
                <a:gd name="connsiteX4" fmla="*/ 4462197 w 5196073"/>
                <a:gd name="connsiteY4" fmla="*/ 611 h 3162760"/>
                <a:gd name="connsiteX5" fmla="*/ 4614054 w 5196073"/>
                <a:gd name="connsiteY5" fmla="*/ 131996 h 3162760"/>
                <a:gd name="connsiteX6" fmla="*/ 5196073 w 5196073"/>
                <a:gd name="connsiteY6" fmla="*/ 2817714 h 3162760"/>
                <a:gd name="connsiteX7" fmla="*/ 1086307 w 5196073"/>
                <a:gd name="connsiteY7" fmla="*/ 3014636 h 3162760"/>
                <a:gd name="connsiteX8" fmla="*/ 95401 w 5196073"/>
                <a:gd name="connsiteY8" fmla="*/ 3161115 h 3162760"/>
                <a:gd name="connsiteX0" fmla="*/ 95401 w 4614545"/>
                <a:gd name="connsiteY0" fmla="*/ 3161115 h 3162760"/>
                <a:gd name="connsiteX1" fmla="*/ 2480 w 4614545"/>
                <a:gd name="connsiteY1" fmla="*/ 2978632 h 3162760"/>
                <a:gd name="connsiteX2" fmla="*/ 147096 w 4614545"/>
                <a:gd name="connsiteY2" fmla="*/ 1717087 h 3162760"/>
                <a:gd name="connsiteX3" fmla="*/ 430975 w 4614545"/>
                <a:gd name="connsiteY3" fmla="*/ 1646567 h 3162760"/>
                <a:gd name="connsiteX4" fmla="*/ 4462197 w 4614545"/>
                <a:gd name="connsiteY4" fmla="*/ 611 h 3162760"/>
                <a:gd name="connsiteX5" fmla="*/ 4614054 w 4614545"/>
                <a:gd name="connsiteY5" fmla="*/ 131996 h 3162760"/>
                <a:gd name="connsiteX6" fmla="*/ 1155869 w 4614545"/>
                <a:gd name="connsiteY6" fmla="*/ 2714163 h 3162760"/>
                <a:gd name="connsiteX7" fmla="*/ 1086307 w 4614545"/>
                <a:gd name="connsiteY7" fmla="*/ 3014636 h 3162760"/>
                <a:gd name="connsiteX8" fmla="*/ 95401 w 4614545"/>
                <a:gd name="connsiteY8" fmla="*/ 3161115 h 3162760"/>
                <a:gd name="connsiteX0" fmla="*/ 95401 w 4463598"/>
                <a:gd name="connsiteY0" fmla="*/ 3160514 h 3162159"/>
                <a:gd name="connsiteX1" fmla="*/ 2480 w 4463598"/>
                <a:gd name="connsiteY1" fmla="*/ 2978031 h 3162159"/>
                <a:gd name="connsiteX2" fmla="*/ 147096 w 4463598"/>
                <a:gd name="connsiteY2" fmla="*/ 1716486 h 3162159"/>
                <a:gd name="connsiteX3" fmla="*/ 430975 w 4463598"/>
                <a:gd name="connsiteY3" fmla="*/ 1645966 h 3162159"/>
                <a:gd name="connsiteX4" fmla="*/ 4462197 w 4463598"/>
                <a:gd name="connsiteY4" fmla="*/ 10 h 3162159"/>
                <a:gd name="connsiteX5" fmla="*/ 1257716 w 4463598"/>
                <a:gd name="connsiteY5" fmla="*/ 1865866 h 3162159"/>
                <a:gd name="connsiteX6" fmla="*/ 1155869 w 4463598"/>
                <a:gd name="connsiteY6" fmla="*/ 2713562 h 3162159"/>
                <a:gd name="connsiteX7" fmla="*/ 1086307 w 4463598"/>
                <a:gd name="connsiteY7" fmla="*/ 3014035 h 3162159"/>
                <a:gd name="connsiteX8" fmla="*/ 95401 w 4463598"/>
                <a:gd name="connsiteY8" fmla="*/ 3160514 h 3162159"/>
                <a:gd name="connsiteX0" fmla="*/ 95401 w 1267057"/>
                <a:gd name="connsiteY0" fmla="*/ 1514548 h 1516193"/>
                <a:gd name="connsiteX1" fmla="*/ 2480 w 1267057"/>
                <a:gd name="connsiteY1" fmla="*/ 1332065 h 1516193"/>
                <a:gd name="connsiteX2" fmla="*/ 147096 w 1267057"/>
                <a:gd name="connsiteY2" fmla="*/ 70520 h 1516193"/>
                <a:gd name="connsiteX3" fmla="*/ 430975 w 1267057"/>
                <a:gd name="connsiteY3" fmla="*/ 0 h 1516193"/>
                <a:gd name="connsiteX4" fmla="*/ 1096860 w 1267057"/>
                <a:gd name="connsiteY4" fmla="*/ 19481 h 1516193"/>
                <a:gd name="connsiteX5" fmla="*/ 1257716 w 1267057"/>
                <a:gd name="connsiteY5" fmla="*/ 219900 h 1516193"/>
                <a:gd name="connsiteX6" fmla="*/ 1155869 w 1267057"/>
                <a:gd name="connsiteY6" fmla="*/ 1067596 h 1516193"/>
                <a:gd name="connsiteX7" fmla="*/ 1086307 w 1267057"/>
                <a:gd name="connsiteY7" fmla="*/ 1368069 h 1516193"/>
                <a:gd name="connsiteX8" fmla="*/ 95401 w 1267057"/>
                <a:gd name="connsiteY8" fmla="*/ 1514548 h 151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7057" h="1516193">
                  <a:moveTo>
                    <a:pt x="95401" y="1514548"/>
                  </a:moveTo>
                  <a:cubicBezTo>
                    <a:pt x="9136" y="1495905"/>
                    <a:pt x="-7230" y="1399579"/>
                    <a:pt x="2480" y="1332065"/>
                  </a:cubicBezTo>
                  <a:cubicBezTo>
                    <a:pt x="46100" y="458123"/>
                    <a:pt x="128235" y="197844"/>
                    <a:pt x="147096" y="70520"/>
                  </a:cubicBezTo>
                  <a:cubicBezTo>
                    <a:pt x="152431" y="7202"/>
                    <a:pt x="356696" y="12457"/>
                    <a:pt x="430975" y="0"/>
                  </a:cubicBezTo>
                  <a:lnTo>
                    <a:pt x="1096860" y="19481"/>
                  </a:lnTo>
                  <a:cubicBezTo>
                    <a:pt x="1176044" y="14857"/>
                    <a:pt x="1237694" y="103432"/>
                    <a:pt x="1257716" y="219900"/>
                  </a:cubicBezTo>
                  <a:cubicBezTo>
                    <a:pt x="1305918" y="433597"/>
                    <a:pt x="1151685" y="956791"/>
                    <a:pt x="1155869" y="1067596"/>
                  </a:cubicBezTo>
                  <a:cubicBezTo>
                    <a:pt x="1140213" y="1160211"/>
                    <a:pt x="1203284" y="1348367"/>
                    <a:pt x="1086307" y="1368069"/>
                  </a:cubicBezTo>
                  <a:cubicBezTo>
                    <a:pt x="921504" y="1372517"/>
                    <a:pt x="341843" y="1534131"/>
                    <a:pt x="95401" y="1514548"/>
                  </a:cubicBez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20CC9400-9E57-4CF0-B247-11B3B67592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430"/>
            <a:stretch/>
          </p:blipFill>
          <p:spPr>
            <a:xfrm>
              <a:off x="1709176" y="2196515"/>
              <a:ext cx="3592837" cy="3904194"/>
            </a:xfrm>
            <a:prstGeom prst="rect">
              <a:avLst/>
            </a:prstGeom>
          </p:spPr>
        </p:pic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8962300-6D34-456F-8EA8-6F5A31210C47}"/>
                </a:ext>
              </a:extLst>
            </p:cNvPr>
            <p:cNvSpPr/>
            <p:nvPr/>
          </p:nvSpPr>
          <p:spPr>
            <a:xfrm rot="1540120">
              <a:off x="1528188" y="3390917"/>
              <a:ext cx="495791" cy="741824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0D3A921B-A255-4B1E-9D3B-DFECC06E2F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89" b="70117"/>
            <a:stretch/>
          </p:blipFill>
          <p:spPr>
            <a:xfrm>
              <a:off x="755650" y="3353671"/>
              <a:ext cx="1305317" cy="818545"/>
            </a:xfrm>
            <a:prstGeom prst="rect">
              <a:avLst/>
            </a:prstGeom>
          </p:spPr>
        </p:pic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9AB1F1FD-4EA7-48C2-A0EA-C552757D8196}"/>
              </a:ext>
            </a:extLst>
          </p:cNvPr>
          <p:cNvSpPr/>
          <p:nvPr/>
        </p:nvSpPr>
        <p:spPr>
          <a:xfrm flipH="1">
            <a:off x="5586551" y="2835447"/>
            <a:ext cx="2739232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Choose four of the activities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for Rhys to do today.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11E7410-693D-4F71-AEDC-C7EAD862B2D2}"/>
              </a:ext>
            </a:extLst>
          </p:cNvPr>
          <p:cNvSpPr/>
          <p:nvPr/>
        </p:nvSpPr>
        <p:spPr>
          <a:xfrm flipH="1">
            <a:off x="5586551" y="3739558"/>
            <a:ext cx="2739232" cy="1530401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What would be the best way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to write down the activities,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in time order, so that Rhys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alam" panose="02000000000000000000" pitchFamily="2" charset="0"/>
                <a:ea typeface="+mn-ea"/>
                <a:cs typeface="Kalam" panose="02000000000000000000" pitchFamily="2" charset="0"/>
              </a:rPr>
              <a:t>knows when to do them?</a:t>
            </a:r>
          </a:p>
        </p:txBody>
      </p:sp>
    </p:spTree>
    <p:extLst>
      <p:ext uri="{BB962C8B-B14F-4D97-AF65-F5344CB8AC3E}">
        <p14:creationId xmlns:p14="http://schemas.microsoft.com/office/powerpoint/2010/main" val="343670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500"/>
                            </p:stCondLst>
                            <p:childTnLst>
                              <p:par>
                                <p:cTn id="1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00"/>
                            </p:stCondLst>
                            <p:childTnLst>
                              <p:par>
                                <p:cTn id="2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500"/>
                            </p:stCondLst>
                            <p:childTnLst>
                              <p:par>
                                <p:cTn id="2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39" grpId="0" animBg="1"/>
      <p:bldP spid="56" grpId="0" animBg="1"/>
      <p:bldP spid="58" grpId="0" animBg="1"/>
      <p:bldP spid="59" grpId="0" animBg="1"/>
      <p:bldP spid="62" grpId="0" animBg="1"/>
      <p:bldP spid="64" grpId="0" animBg="1"/>
      <p:bldP spid="65" grpId="0" animBg="1"/>
      <p:bldP spid="69" grpId="0" animBg="1"/>
      <p:bldP spid="70" grpId="0" animBg="1"/>
      <p:bldP spid="72" grpId="0" animBg="1"/>
      <p:bldP spid="75" grpId="0" animBg="1"/>
      <p:bldP spid="76" grpId="0" animBg="1"/>
      <p:bldP spid="80" grpId="0" animBg="1"/>
      <p:bldP spid="83" grpId="0" animBg="1"/>
      <p:bldP spid="84" grpId="0" animBg="1"/>
      <p:bldP spid="8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9F3626-9E7D-4798-A981-2C8D11254C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10"/>
          <a:stretch/>
        </p:blipFill>
        <p:spPr>
          <a:xfrm>
            <a:off x="2279650" y="1981200"/>
            <a:ext cx="7632700" cy="2395340"/>
          </a:xfrm>
          <a:prstGeom prst="rect">
            <a:avLst/>
          </a:prstGeom>
        </p:spPr>
      </p:pic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34FA7AB9-8E61-4784-B1BC-E175B24F8397}"/>
              </a:ext>
            </a:extLst>
          </p:cNvPr>
          <p:cNvGraphicFramePr>
            <a:graphicFrameLocks noGrp="1"/>
          </p:cNvGraphicFramePr>
          <p:nvPr/>
        </p:nvGraphicFramePr>
        <p:xfrm>
          <a:off x="4084320" y="2757313"/>
          <a:ext cx="4023360" cy="2560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290956"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+mn-lt"/>
                        </a:rPr>
                        <a:t>Twinkl Holiday Camp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Activity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Start Time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704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Mini tennis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09:30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Painting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10:45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635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Mountain biking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12:45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983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Lunch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13:30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733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Swimming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14:30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05229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55C2936-1C22-4F9E-BE2F-B42440694F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36"/>
          <a:stretch/>
        </p:blipFill>
        <p:spPr>
          <a:xfrm>
            <a:off x="2279650" y="1982121"/>
            <a:ext cx="7632700" cy="41107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9650" y="128271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Rhys wrote down the activities he chose in a timetable.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Timetables show us which activities are happening at which time.</a:t>
            </a:r>
          </a:p>
        </p:txBody>
      </p:sp>
      <p:sp>
        <p:nvSpPr>
          <p:cNvPr id="8" name="Rectangle 7"/>
          <p:cNvSpPr/>
          <p:nvPr/>
        </p:nvSpPr>
        <p:spPr>
          <a:xfrm>
            <a:off x="4642077" y="697113"/>
            <a:ext cx="293990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Holiday Fun</a:t>
            </a:r>
          </a:p>
        </p:txBody>
      </p:sp>
      <p:pic>
        <p:nvPicPr>
          <p:cNvPr id="210" name="Whole Class">
            <a:extLst>
              <a:ext uri="{FF2B5EF4-FFF2-40B4-BE49-F238E27FC236}">
                <a16:creationId xmlns:a16="http://schemas.microsoft.com/office/drawing/2014/main" id="{4B02221D-84C2-47D2-B9F5-5835F5A5E4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51" y="612000"/>
            <a:ext cx="1238498" cy="86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29C05B-73FB-46E1-B14F-4CD068FC8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32"/>
          <a:stretch/>
        </p:blipFill>
        <p:spPr>
          <a:xfrm flipH="1">
            <a:off x="8107681" y="2843309"/>
            <a:ext cx="1714615" cy="3249516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3D83F37-AEEF-44F0-BA13-DFF5BF1C03CE}"/>
              </a:ext>
            </a:extLst>
          </p:cNvPr>
          <p:cNvGraphicFramePr>
            <a:graphicFrameLocks noGrp="1"/>
          </p:cNvGraphicFramePr>
          <p:nvPr/>
        </p:nvGraphicFramePr>
        <p:xfrm>
          <a:off x="4084320" y="2757313"/>
          <a:ext cx="4023360" cy="2560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290956"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+mn-lt"/>
                        </a:rPr>
                        <a:t>Twinkl Holiday Camp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Activity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Start Time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704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Mini tennis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09:30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Painting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10:45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635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Mountain biking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12:45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983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Lunch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13:30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733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Swimming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14:30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052295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54E87B81-6C12-43A1-BA22-851AACE80C6A}"/>
              </a:ext>
            </a:extLst>
          </p:cNvPr>
          <p:cNvGrpSpPr/>
          <p:nvPr/>
        </p:nvGrpSpPr>
        <p:grpSpPr>
          <a:xfrm>
            <a:off x="6728729" y="3594047"/>
            <a:ext cx="3056561" cy="2355136"/>
            <a:chOff x="5234546" y="3843075"/>
            <a:chExt cx="3056561" cy="2355136"/>
          </a:xfrm>
        </p:grpSpPr>
        <p:sp>
          <p:nvSpPr>
            <p:cNvPr id="38" name="Arrow: Circular 37">
              <a:extLst>
                <a:ext uri="{FF2B5EF4-FFF2-40B4-BE49-F238E27FC236}">
                  <a16:creationId xmlns:a16="http://schemas.microsoft.com/office/drawing/2014/main" id="{D0EA0405-64EC-47B2-9629-BBFFC3D3DD45}"/>
                </a:ext>
              </a:extLst>
            </p:cNvPr>
            <p:cNvSpPr/>
            <p:nvPr/>
          </p:nvSpPr>
          <p:spPr>
            <a:xfrm rot="4055725" flipH="1">
              <a:off x="5234546" y="3843075"/>
              <a:ext cx="2179073" cy="2179073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046076"/>
                <a:gd name="adj5" fmla="val 125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39591A8-3156-4F8F-8C53-87CB60478B4D}"/>
                </a:ext>
              </a:extLst>
            </p:cNvPr>
            <p:cNvSpPr/>
            <p:nvPr/>
          </p:nvSpPr>
          <p:spPr>
            <a:xfrm flipH="1">
              <a:off x="6460518" y="4375801"/>
              <a:ext cx="1822410" cy="182241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6A5AB56-C6D7-4E01-89C0-53F30C15AC87}"/>
                </a:ext>
              </a:extLst>
            </p:cNvPr>
            <p:cNvSpPr/>
            <p:nvPr/>
          </p:nvSpPr>
          <p:spPr>
            <a:xfrm rot="20700000" flipH="1">
              <a:off x="6472218" y="4845219"/>
              <a:ext cx="181888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rPr>
                <a:t>This timetable uses a 24-hour clock.</a:t>
              </a:r>
            </a:p>
          </p:txBody>
        </p:sp>
      </p:grp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B0FA7AD7-3F8D-4AD3-AADA-3C22E9C90310}"/>
              </a:ext>
            </a:extLst>
          </p:cNvPr>
          <p:cNvSpPr/>
          <p:nvPr/>
        </p:nvSpPr>
        <p:spPr>
          <a:xfrm rot="16200000" flipH="1">
            <a:off x="3464801" y="1283205"/>
            <a:ext cx="1626314" cy="3036687"/>
          </a:xfrm>
          <a:prstGeom prst="homePlate">
            <a:avLst>
              <a:gd name="adj" fmla="val 29314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8" name="Flowchart: Data 28">
            <a:extLst>
              <a:ext uri="{FF2B5EF4-FFF2-40B4-BE49-F238E27FC236}">
                <a16:creationId xmlns:a16="http://schemas.microsoft.com/office/drawing/2014/main" id="{2D3F927D-E5A8-418E-AE3A-749B1B8B8BFF}"/>
              </a:ext>
            </a:extLst>
          </p:cNvPr>
          <p:cNvSpPr/>
          <p:nvPr/>
        </p:nvSpPr>
        <p:spPr>
          <a:xfrm flipH="1">
            <a:off x="2582677" y="1837499"/>
            <a:ext cx="3213625" cy="15089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36595"/>
              <a:gd name="connsiteY0" fmla="*/ 10000 h 10000"/>
              <a:gd name="connsiteX1" fmla="*/ 2000 w 36595"/>
              <a:gd name="connsiteY1" fmla="*/ 0 h 10000"/>
              <a:gd name="connsiteX2" fmla="*/ 36595 w 36595"/>
              <a:gd name="connsiteY2" fmla="*/ 764 h 10000"/>
              <a:gd name="connsiteX3" fmla="*/ 8000 w 36595"/>
              <a:gd name="connsiteY3" fmla="*/ 10000 h 10000"/>
              <a:gd name="connsiteX4" fmla="*/ 0 w 36595"/>
              <a:gd name="connsiteY4" fmla="*/ 10000 h 10000"/>
              <a:gd name="connsiteX0" fmla="*/ 0 w 36595"/>
              <a:gd name="connsiteY0" fmla="*/ 10000 h 10000"/>
              <a:gd name="connsiteX1" fmla="*/ 2000 w 36595"/>
              <a:gd name="connsiteY1" fmla="*/ 0 h 10000"/>
              <a:gd name="connsiteX2" fmla="*/ 36595 w 36595"/>
              <a:gd name="connsiteY2" fmla="*/ 764 h 10000"/>
              <a:gd name="connsiteX3" fmla="*/ 34332 w 36595"/>
              <a:gd name="connsiteY3" fmla="*/ 10000 h 10000"/>
              <a:gd name="connsiteX4" fmla="*/ 0 w 36595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32 w 36759"/>
              <a:gd name="connsiteY3" fmla="*/ 10000 h 10000"/>
              <a:gd name="connsiteX4" fmla="*/ 0 w 36759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32 w 36759"/>
              <a:gd name="connsiteY3" fmla="*/ 10000 h 10000"/>
              <a:gd name="connsiteX4" fmla="*/ 0 w 36759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05 w 36759"/>
              <a:gd name="connsiteY3" fmla="*/ 10000 h 10000"/>
              <a:gd name="connsiteX4" fmla="*/ 0 w 36759"/>
              <a:gd name="connsiteY4" fmla="*/ 10000 h 10000"/>
              <a:gd name="connsiteX0" fmla="*/ 0 w 36786"/>
              <a:gd name="connsiteY0" fmla="*/ 10027 h 10027"/>
              <a:gd name="connsiteX1" fmla="*/ 2000 w 36786"/>
              <a:gd name="connsiteY1" fmla="*/ 27 h 10027"/>
              <a:gd name="connsiteX2" fmla="*/ 36786 w 36786"/>
              <a:gd name="connsiteY2" fmla="*/ 0 h 10027"/>
              <a:gd name="connsiteX3" fmla="*/ 34305 w 36786"/>
              <a:gd name="connsiteY3" fmla="*/ 10027 h 10027"/>
              <a:gd name="connsiteX4" fmla="*/ 0 w 36786"/>
              <a:gd name="connsiteY4" fmla="*/ 10027 h 10027"/>
              <a:gd name="connsiteX0" fmla="*/ 0 w 36786"/>
              <a:gd name="connsiteY0" fmla="*/ 10027 h 10027"/>
              <a:gd name="connsiteX1" fmla="*/ 2000 w 36786"/>
              <a:gd name="connsiteY1" fmla="*/ 27 h 10027"/>
              <a:gd name="connsiteX2" fmla="*/ 36786 w 36786"/>
              <a:gd name="connsiteY2" fmla="*/ 0 h 10027"/>
              <a:gd name="connsiteX3" fmla="*/ 34714 w 36786"/>
              <a:gd name="connsiteY3" fmla="*/ 10027 h 10027"/>
              <a:gd name="connsiteX4" fmla="*/ 0 w 36786"/>
              <a:gd name="connsiteY4" fmla="*/ 10027 h 1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6" h="10027">
                <a:moveTo>
                  <a:pt x="0" y="10027"/>
                </a:moveTo>
                <a:lnTo>
                  <a:pt x="2000" y="27"/>
                </a:lnTo>
                <a:lnTo>
                  <a:pt x="36786" y="0"/>
                </a:lnTo>
                <a:lnTo>
                  <a:pt x="34714" y="10027"/>
                </a:lnTo>
                <a:lnTo>
                  <a:pt x="0" y="1002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D31B718B-FD20-4AF2-8453-1823A37DD2F5}"/>
              </a:ext>
            </a:extLst>
          </p:cNvPr>
          <p:cNvSpPr/>
          <p:nvPr/>
        </p:nvSpPr>
        <p:spPr>
          <a:xfrm rot="16200000" flipH="1">
            <a:off x="3287864" y="1132314"/>
            <a:ext cx="1626314" cy="3036687"/>
          </a:xfrm>
          <a:prstGeom prst="homePlate">
            <a:avLst>
              <a:gd name="adj" fmla="val 2931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Can you think of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other situations in which timetables are used?</a:t>
            </a:r>
          </a:p>
        </p:txBody>
      </p:sp>
    </p:spTree>
    <p:extLst>
      <p:ext uri="{BB962C8B-B14F-4D97-AF65-F5344CB8AC3E}">
        <p14:creationId xmlns:p14="http://schemas.microsoft.com/office/powerpoint/2010/main" val="276643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4308297-AF68-4F87-BCDF-B29FAA3B68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09"/>
          <a:stretch/>
        </p:blipFill>
        <p:spPr>
          <a:xfrm>
            <a:off x="2279648" y="1981201"/>
            <a:ext cx="7632700" cy="41115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9650" y="128271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Here is a timetable of the activities for the next day. Rhys is in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the Red Group. The two groups are doing activities at different times.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686687" y="697113"/>
            <a:ext cx="485068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Reading Timetables</a:t>
            </a:r>
          </a:p>
        </p:txBody>
      </p:sp>
      <p:pic>
        <p:nvPicPr>
          <p:cNvPr id="210" name="Whole Class">
            <a:extLst>
              <a:ext uri="{FF2B5EF4-FFF2-40B4-BE49-F238E27FC236}">
                <a16:creationId xmlns:a16="http://schemas.microsoft.com/office/drawing/2014/main" id="{4B02221D-84C2-47D2-B9F5-5835F5A5E4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51" y="612000"/>
            <a:ext cx="1238498" cy="864000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7502F608-B893-41FA-B300-C3C84D9ADBC1}"/>
              </a:ext>
            </a:extLst>
          </p:cNvPr>
          <p:cNvGraphicFramePr>
            <a:graphicFrameLocks noGrp="1"/>
          </p:cNvGraphicFramePr>
          <p:nvPr/>
        </p:nvGraphicFramePr>
        <p:xfrm>
          <a:off x="3764278" y="2909212"/>
          <a:ext cx="4663440" cy="3200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38342004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290956">
                <a:tc gridSpan="3"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+mn-lt"/>
                        </a:rPr>
                        <a:t>Twinkl Holiday Camp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Activity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Red Group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Blue Group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704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Mini tennis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09:30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09:20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Painting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10:45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10:10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635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Mountain</a:t>
                      </a:r>
                      <a:r>
                        <a:rPr lang="en-GB" baseline="0" dirty="0">
                          <a:latin typeface="Twinkl" pitchFamily="50" charset="0"/>
                        </a:rPr>
                        <a:t> biking</a:t>
                      </a:r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12:45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10:55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983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Lunch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13:25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12:55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854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Football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14:15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13:40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733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Home Time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15:10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15:00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052295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09A2781-7183-4613-8076-4499435FB2E6}"/>
              </a:ext>
            </a:extLst>
          </p:cNvPr>
          <p:cNvGraphicFramePr>
            <a:graphicFrameLocks noGrp="1"/>
          </p:cNvGraphicFramePr>
          <p:nvPr/>
        </p:nvGraphicFramePr>
        <p:xfrm>
          <a:off x="3764276" y="4369776"/>
          <a:ext cx="3291840" cy="6400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32974995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823523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latin typeface="Twinkl" pitchFamily="50" charset="0"/>
                        </a:rPr>
                        <a:t>Mountain</a:t>
                      </a:r>
                      <a:r>
                        <a:rPr lang="en-GB" b="1" baseline="0" dirty="0">
                          <a:latin typeface="Twinkl" pitchFamily="50" charset="0"/>
                        </a:rPr>
                        <a:t> biking</a:t>
                      </a:r>
                      <a:endParaRPr lang="en-GB" b="1" dirty="0">
                        <a:latin typeface="Twinkl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12:45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032470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5DFDEB62-EEC5-477B-9B68-1441921502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6" t="1088" b="22675"/>
          <a:stretch/>
        </p:blipFill>
        <p:spPr>
          <a:xfrm>
            <a:off x="2279650" y="1981229"/>
            <a:ext cx="3485805" cy="41115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4ED8FF-B0AE-4E0F-BB33-CEC00AFECF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r="6717"/>
          <a:stretch/>
        </p:blipFill>
        <p:spPr>
          <a:xfrm>
            <a:off x="2279650" y="2310450"/>
            <a:ext cx="7632700" cy="12262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432E8D9-06DA-4A18-B12B-53B62CA79DD0}"/>
              </a:ext>
            </a:extLst>
          </p:cNvPr>
          <p:cNvGrpSpPr/>
          <p:nvPr/>
        </p:nvGrpSpPr>
        <p:grpSpPr>
          <a:xfrm>
            <a:off x="3579303" y="2187829"/>
            <a:ext cx="320454" cy="245243"/>
            <a:chOff x="2055303" y="2187828"/>
            <a:chExt cx="320454" cy="2452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B5ECEE0-10E5-4133-B506-EB227B50D3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75" t="4919" r="54292" b="90534"/>
            <a:stretch/>
          </p:blipFill>
          <p:spPr>
            <a:xfrm>
              <a:off x="2055303" y="2187828"/>
              <a:ext cx="115696" cy="24524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162CE80-AAFD-4629-9575-4041696C7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42" t="4919" r="48925" b="90534"/>
            <a:stretch/>
          </p:blipFill>
          <p:spPr>
            <a:xfrm>
              <a:off x="2260061" y="2187828"/>
              <a:ext cx="115696" cy="245243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50C988EB-D574-4E14-8851-AE872C3A3D34}"/>
              </a:ext>
            </a:extLst>
          </p:cNvPr>
          <p:cNvSpPr/>
          <p:nvPr/>
        </p:nvSpPr>
        <p:spPr>
          <a:xfrm>
            <a:off x="2279650" y="128271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We can read and interpret timetables to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answer questions about the timings of planned activities.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7D261A5-C665-4725-B7C9-21D133A0C9B7}"/>
              </a:ext>
            </a:extLst>
          </p:cNvPr>
          <p:cNvGrpSpPr/>
          <p:nvPr/>
        </p:nvGrpSpPr>
        <p:grpSpPr>
          <a:xfrm>
            <a:off x="7870155" y="2015607"/>
            <a:ext cx="1920240" cy="2276476"/>
            <a:chOff x="2937231" y="2799244"/>
            <a:chExt cx="1920240" cy="227647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91E3A21-3F3A-412A-ACE2-DD1795030C97}"/>
                </a:ext>
              </a:extLst>
            </p:cNvPr>
            <p:cNvSpPr/>
            <p:nvPr/>
          </p:nvSpPr>
          <p:spPr>
            <a:xfrm>
              <a:off x="2937231" y="3155480"/>
              <a:ext cx="1920240" cy="19202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A67AE4A-51C7-4AD8-AB8D-F8AE2DB42523}"/>
                </a:ext>
              </a:extLst>
            </p:cNvPr>
            <p:cNvSpPr/>
            <p:nvPr/>
          </p:nvSpPr>
          <p:spPr>
            <a:xfrm>
              <a:off x="3591410" y="2856039"/>
              <a:ext cx="601133" cy="601133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FAB98CE-1BD1-41F0-9540-50C8C41D25EE}"/>
                </a:ext>
              </a:extLst>
            </p:cNvPr>
            <p:cNvSpPr txBox="1"/>
            <p:nvPr/>
          </p:nvSpPr>
          <p:spPr>
            <a:xfrm>
              <a:off x="3591410" y="2799244"/>
              <a:ext cx="6011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 pitchFamily="2" charset="0"/>
                  <a:ea typeface="+mn-ea"/>
                  <a:cs typeface="+mn-cs"/>
                  <a:sym typeface="Wingdings" panose="05000000000000000000" pitchFamily="2" charset="2"/>
                </a:rPr>
                <a:t>?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E962425-95F7-449A-82FF-B5CF8742A650}"/>
                </a:ext>
              </a:extLst>
            </p:cNvPr>
            <p:cNvSpPr/>
            <p:nvPr/>
          </p:nvSpPr>
          <p:spPr>
            <a:xfrm>
              <a:off x="2937231" y="3539711"/>
              <a:ext cx="1920240" cy="1253402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 pitchFamily="50" charset="0"/>
                  <a:ea typeface="+mn-ea"/>
                  <a:cs typeface="+mn-cs"/>
                  <a:sym typeface="Sassoon Infant Rg" pitchFamily="2" charset="0"/>
                </a:rPr>
                <a:t>What activity</a:t>
              </a:r>
              <a:b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 pitchFamily="50" charset="0"/>
                  <a:ea typeface="+mn-ea"/>
                  <a:cs typeface="+mn-cs"/>
                  <a:sym typeface="Sassoon Infant Rg" pitchFamily="2" charset="0"/>
                </a:rPr>
              </a:b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 pitchFamily="50" charset="0"/>
                  <a:ea typeface="+mn-ea"/>
                  <a:cs typeface="+mn-cs"/>
                  <a:sym typeface="Sassoon Infant Rg" pitchFamily="2" charset="0"/>
                </a:rPr>
                <a:t>will </a:t>
              </a:r>
              <a:r>
                <a:rPr kumimoji="0" lang="en-GB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winkl" pitchFamily="50" charset="0"/>
                  <a:ea typeface="+mn-ea"/>
                  <a:cs typeface="+mn-cs"/>
                  <a:sym typeface="Sassoon Infant Rg" pitchFamily="2" charset="0"/>
                </a:rPr>
                <a:t>Red Group</a:t>
              </a:r>
              <a:b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 pitchFamily="50" charset="0"/>
                  <a:ea typeface="+mn-ea"/>
                  <a:cs typeface="+mn-cs"/>
                  <a:sym typeface="Sassoon Infant Rg" pitchFamily="2" charset="0"/>
                </a:rPr>
              </a:b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 pitchFamily="50" charset="0"/>
                  <a:ea typeface="+mn-ea"/>
                  <a:cs typeface="+mn-cs"/>
                  <a:sym typeface="Sassoon Infant Rg" pitchFamily="2" charset="0"/>
                </a:rPr>
                <a:t>be doing at</a:t>
              </a:r>
              <a:b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 pitchFamily="50" charset="0"/>
                  <a:ea typeface="+mn-ea"/>
                  <a:cs typeface="+mn-cs"/>
                  <a:sym typeface="Sassoon Infant Rg" pitchFamily="2" charset="0"/>
                </a:rPr>
              </a:b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 pitchFamily="50" charset="0"/>
                  <a:ea typeface="+mn-ea"/>
                  <a:cs typeface="+mn-cs"/>
                  <a:sym typeface="Sassoon Infant Rg" pitchFamily="2" charset="0"/>
                </a:rPr>
                <a:t>12:45?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483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L 0.57327 4.44444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0.57431 2.59259E-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xit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A2ED9A-A417-432F-9E7F-81F1CF797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622" y="1981200"/>
            <a:ext cx="7626757" cy="41029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9650" y="143815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For how many minutes will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Blue Group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be playing mini tennis?</a:t>
            </a:r>
          </a:p>
        </p:txBody>
      </p:sp>
      <p:sp>
        <p:nvSpPr>
          <p:cNvPr id="8" name="Rectangle 7"/>
          <p:cNvSpPr/>
          <p:nvPr/>
        </p:nvSpPr>
        <p:spPr>
          <a:xfrm>
            <a:off x="3686687" y="697113"/>
            <a:ext cx="485068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Reading Timetables</a:t>
            </a:r>
          </a:p>
        </p:txBody>
      </p:sp>
      <p:pic>
        <p:nvPicPr>
          <p:cNvPr id="210" name="Whole Class">
            <a:extLst>
              <a:ext uri="{FF2B5EF4-FFF2-40B4-BE49-F238E27FC236}">
                <a16:creationId xmlns:a16="http://schemas.microsoft.com/office/drawing/2014/main" id="{4B02221D-84C2-47D2-B9F5-5835F5A5E4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51" y="612000"/>
            <a:ext cx="1238498" cy="864000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1D60DE0-1198-40E5-87D2-24F97E6B3DD3}"/>
              </a:ext>
            </a:extLst>
          </p:cNvPr>
          <p:cNvGraphicFramePr>
            <a:graphicFrameLocks noGrp="1"/>
          </p:cNvGraphicFramePr>
          <p:nvPr/>
        </p:nvGraphicFramePr>
        <p:xfrm>
          <a:off x="2683313" y="2081128"/>
          <a:ext cx="4663440" cy="3200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38342004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290956">
                <a:tc gridSpan="3"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+mn-lt"/>
                        </a:rPr>
                        <a:t>Twinkl Holiday Camp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Activity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Red Group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Blue Group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704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Mini tennis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09:30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09:20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Painting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10:45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10:10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635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Mountain</a:t>
                      </a:r>
                      <a:r>
                        <a:rPr lang="en-GB" baseline="0" dirty="0">
                          <a:latin typeface="Twinkl" pitchFamily="50" charset="0"/>
                        </a:rPr>
                        <a:t> biking</a:t>
                      </a:r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12:45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10:55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983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Lunch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13:25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12:55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854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Football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14:15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13:40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733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Home Time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15:10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15:00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052295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1ACE7FC1-9842-4349-9E34-DA5C0A11AE4F}"/>
              </a:ext>
            </a:extLst>
          </p:cNvPr>
          <p:cNvSpPr/>
          <p:nvPr/>
        </p:nvSpPr>
        <p:spPr>
          <a:xfrm>
            <a:off x="2673788" y="5118932"/>
            <a:ext cx="6844424" cy="872899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+mn-ea"/>
              <a:cs typeface="Sassoon Infant Rg" panose="02000503030000020003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94499A-E583-4857-9CBA-43E32EEF2812}"/>
              </a:ext>
            </a:extLst>
          </p:cNvPr>
          <p:cNvSpPr/>
          <p:nvPr/>
        </p:nvSpPr>
        <p:spPr>
          <a:xfrm>
            <a:off x="2691875" y="5648060"/>
            <a:ext cx="779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  <a:sym typeface="Sassoon Infant Rg" pitchFamily="2" charset="0"/>
              </a:rPr>
              <a:t>09:20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9875499-7430-4208-B38E-F0A6A8402EF8}"/>
              </a:ext>
            </a:extLst>
          </p:cNvPr>
          <p:cNvSpPr/>
          <p:nvPr/>
        </p:nvSpPr>
        <p:spPr>
          <a:xfrm>
            <a:off x="7565216" y="5648060"/>
            <a:ext cx="764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  <a:sym typeface="Sassoon Infant Rg" pitchFamily="2" charset="0"/>
              </a:rPr>
              <a:t>10:00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6487EF6D-2EC6-485F-B3DB-954DE55D0F0F}"/>
              </a:ext>
            </a:extLst>
          </p:cNvPr>
          <p:cNvGraphicFramePr>
            <a:graphicFrameLocks noGrp="1"/>
          </p:cNvGraphicFramePr>
          <p:nvPr/>
        </p:nvGraphicFramePr>
        <p:xfrm>
          <a:off x="3087879" y="5227397"/>
          <a:ext cx="6076060" cy="45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15212">
                  <a:extLst>
                    <a:ext uri="{9D8B030D-6E8A-4147-A177-3AD203B41FA5}">
                      <a16:colId xmlns:a16="http://schemas.microsoft.com/office/drawing/2014/main" val="1449331105"/>
                    </a:ext>
                  </a:extLst>
                </a:gridCol>
                <a:gridCol w="1215212">
                  <a:extLst>
                    <a:ext uri="{9D8B030D-6E8A-4147-A177-3AD203B41FA5}">
                      <a16:colId xmlns:a16="http://schemas.microsoft.com/office/drawing/2014/main" val="3672324939"/>
                    </a:ext>
                  </a:extLst>
                </a:gridCol>
                <a:gridCol w="1215212">
                  <a:extLst>
                    <a:ext uri="{9D8B030D-6E8A-4147-A177-3AD203B41FA5}">
                      <a16:colId xmlns:a16="http://schemas.microsoft.com/office/drawing/2014/main" val="206949791"/>
                    </a:ext>
                  </a:extLst>
                </a:gridCol>
                <a:gridCol w="1215212">
                  <a:extLst>
                    <a:ext uri="{9D8B030D-6E8A-4147-A177-3AD203B41FA5}">
                      <a16:colId xmlns:a16="http://schemas.microsoft.com/office/drawing/2014/main" val="781243628"/>
                    </a:ext>
                  </a:extLst>
                </a:gridCol>
                <a:gridCol w="1215212">
                  <a:extLst>
                    <a:ext uri="{9D8B030D-6E8A-4147-A177-3AD203B41FA5}">
                      <a16:colId xmlns:a16="http://schemas.microsoft.com/office/drawing/2014/main" val="730196466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31914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94741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B2BA523F-723C-4C87-982F-2E0BAC76D868}"/>
              </a:ext>
            </a:extLst>
          </p:cNvPr>
          <p:cNvSpPr/>
          <p:nvPr/>
        </p:nvSpPr>
        <p:spPr>
          <a:xfrm>
            <a:off x="8810359" y="5648060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  <a:sym typeface="Sassoon Infant Rg" pitchFamily="2" charset="0"/>
              </a:rPr>
              <a:t>10:10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03A8595-CD1B-4130-9315-262DDFC20EF6}"/>
              </a:ext>
            </a:extLst>
          </p:cNvPr>
          <p:cNvGraphicFramePr>
            <a:graphicFrameLocks noGrp="1"/>
          </p:cNvGraphicFramePr>
          <p:nvPr/>
        </p:nvGraphicFramePr>
        <p:xfrm>
          <a:off x="3087879" y="5227397"/>
          <a:ext cx="4860848" cy="228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15212">
                  <a:extLst>
                    <a:ext uri="{9D8B030D-6E8A-4147-A177-3AD203B41FA5}">
                      <a16:colId xmlns:a16="http://schemas.microsoft.com/office/drawing/2014/main" val="1505084745"/>
                    </a:ext>
                  </a:extLst>
                </a:gridCol>
                <a:gridCol w="1215212">
                  <a:extLst>
                    <a:ext uri="{9D8B030D-6E8A-4147-A177-3AD203B41FA5}">
                      <a16:colId xmlns:a16="http://schemas.microsoft.com/office/drawing/2014/main" val="3133961850"/>
                    </a:ext>
                  </a:extLst>
                </a:gridCol>
                <a:gridCol w="1215212">
                  <a:extLst>
                    <a:ext uri="{9D8B030D-6E8A-4147-A177-3AD203B41FA5}">
                      <a16:colId xmlns:a16="http://schemas.microsoft.com/office/drawing/2014/main" val="3806323509"/>
                    </a:ext>
                  </a:extLst>
                </a:gridCol>
                <a:gridCol w="1215212">
                  <a:extLst>
                    <a:ext uri="{9D8B030D-6E8A-4147-A177-3AD203B41FA5}">
                      <a16:colId xmlns:a16="http://schemas.microsoft.com/office/drawing/2014/main" val="373241696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41759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6D66CA2-70A5-4E00-B2D8-7E6ACCC461EF}"/>
              </a:ext>
            </a:extLst>
          </p:cNvPr>
          <p:cNvSpPr/>
          <p:nvPr/>
        </p:nvSpPr>
        <p:spPr>
          <a:xfrm>
            <a:off x="4807211" y="5166950"/>
            <a:ext cx="14221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+ 40 minutes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DEB308AF-51DE-4E57-BD4C-3797F14CB508}"/>
              </a:ext>
            </a:extLst>
          </p:cNvPr>
          <p:cNvGraphicFramePr>
            <a:graphicFrameLocks noGrp="1"/>
          </p:cNvGraphicFramePr>
          <p:nvPr/>
        </p:nvGraphicFramePr>
        <p:xfrm>
          <a:off x="7948727" y="5227397"/>
          <a:ext cx="1215212" cy="228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15212">
                  <a:extLst>
                    <a:ext uri="{9D8B030D-6E8A-4147-A177-3AD203B41FA5}">
                      <a16:colId xmlns:a16="http://schemas.microsoft.com/office/drawing/2014/main" val="1505084745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417596"/>
                  </a:ext>
                </a:extLst>
              </a:tr>
            </a:tbl>
          </a:graphicData>
        </a:graphic>
      </p:graphicFrame>
      <p:sp>
        <p:nvSpPr>
          <p:cNvPr id="51" name="Rectangle 50">
            <a:extLst>
              <a:ext uri="{FF2B5EF4-FFF2-40B4-BE49-F238E27FC236}">
                <a16:creationId xmlns:a16="http://schemas.microsoft.com/office/drawing/2014/main" id="{A0DFFE88-69A8-431F-B456-99D4E05897A3}"/>
              </a:ext>
            </a:extLst>
          </p:cNvPr>
          <p:cNvSpPr/>
          <p:nvPr/>
        </p:nvSpPr>
        <p:spPr>
          <a:xfrm>
            <a:off x="7845241" y="5166950"/>
            <a:ext cx="14221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+ 10 minutes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3307E0-3F34-4E75-A83F-8F36A70EF89B}"/>
              </a:ext>
            </a:extLst>
          </p:cNvPr>
          <p:cNvGraphicFramePr>
            <a:graphicFrameLocks noGrp="1"/>
          </p:cNvGraphicFramePr>
          <p:nvPr/>
        </p:nvGraphicFramePr>
        <p:xfrm>
          <a:off x="2683313" y="2812223"/>
          <a:ext cx="1920240" cy="365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1258252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latin typeface="Twinkl" pitchFamily="50" charset="0"/>
                        </a:rPr>
                        <a:t>Mini tennis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74190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4800DCA-17FE-4A36-8882-B50D05F1A55E}"/>
              </a:ext>
            </a:extLst>
          </p:cNvPr>
          <p:cNvGraphicFramePr>
            <a:graphicFrameLocks noGrp="1"/>
          </p:cNvGraphicFramePr>
          <p:nvPr/>
        </p:nvGraphicFramePr>
        <p:xfrm>
          <a:off x="5975153" y="2812648"/>
          <a:ext cx="1371600" cy="731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4162987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09:20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407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10:10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155112"/>
                  </a:ext>
                </a:extLst>
              </a:tr>
            </a:tbl>
          </a:graphicData>
        </a:graphic>
      </p:graphicFrame>
      <p:grpSp>
        <p:nvGrpSpPr>
          <p:cNvPr id="52" name="Group 51">
            <a:extLst>
              <a:ext uri="{FF2B5EF4-FFF2-40B4-BE49-F238E27FC236}">
                <a16:creationId xmlns:a16="http://schemas.microsoft.com/office/drawing/2014/main" id="{773C5FF4-3041-466D-8BDA-95F5F40459E9}"/>
              </a:ext>
            </a:extLst>
          </p:cNvPr>
          <p:cNvGrpSpPr/>
          <p:nvPr/>
        </p:nvGrpSpPr>
        <p:grpSpPr>
          <a:xfrm>
            <a:off x="7597972" y="2405930"/>
            <a:ext cx="1920240" cy="2276476"/>
            <a:chOff x="2937231" y="2799244"/>
            <a:chExt cx="1920240" cy="227647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8F638F8-53C8-4CAA-893A-D52202B9B430}"/>
                </a:ext>
              </a:extLst>
            </p:cNvPr>
            <p:cNvSpPr/>
            <p:nvPr/>
          </p:nvSpPr>
          <p:spPr>
            <a:xfrm>
              <a:off x="2937231" y="3155480"/>
              <a:ext cx="1920240" cy="19202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2C64B36-5784-4341-B0E4-E0DF407855BE}"/>
                </a:ext>
              </a:extLst>
            </p:cNvPr>
            <p:cNvSpPr/>
            <p:nvPr/>
          </p:nvSpPr>
          <p:spPr>
            <a:xfrm>
              <a:off x="3591410" y="2856039"/>
              <a:ext cx="601133" cy="601133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FD12DBC-9F44-41EA-AC6A-0176838CCD57}"/>
                </a:ext>
              </a:extLst>
            </p:cNvPr>
            <p:cNvSpPr txBox="1"/>
            <p:nvPr/>
          </p:nvSpPr>
          <p:spPr>
            <a:xfrm>
              <a:off x="3591410" y="2799244"/>
              <a:ext cx="6011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 pitchFamily="2" charset="0"/>
                  <a:ea typeface="+mn-ea"/>
                  <a:cs typeface="+mn-cs"/>
                  <a:sym typeface="Wingdings" panose="05000000000000000000" pitchFamily="2" charset="2"/>
                </a:rPr>
                <a:t>!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41CD73C-B1E1-4BCA-9BF4-34CBA681D124}"/>
                </a:ext>
              </a:extLst>
            </p:cNvPr>
            <p:cNvSpPr/>
            <p:nvPr/>
          </p:nvSpPr>
          <p:spPr>
            <a:xfrm>
              <a:off x="2937231" y="3904398"/>
              <a:ext cx="1920240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 pitchFamily="50" charset="0"/>
                  <a:ea typeface="+mn-ea"/>
                  <a:cs typeface="+mn-cs"/>
                  <a:sym typeface="Sassoon Infant Rg" pitchFamily="2" charset="0"/>
                </a:rPr>
                <a:t>40 + 10 = 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099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38" grpId="0"/>
      <p:bldP spid="43" grpId="0"/>
      <p:bldP spid="3" grpId="0"/>
      <p:bldP spid="5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8C781F-FB5F-4C43-BF2A-A68449062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3" y="1981200"/>
            <a:ext cx="7632854" cy="41090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9650" y="1282512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For how many minutes will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Red Group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be mountain biking?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Use the number line to help you work it out.</a:t>
            </a:r>
          </a:p>
        </p:txBody>
      </p:sp>
      <p:sp>
        <p:nvSpPr>
          <p:cNvPr id="8" name="Rectangle 7"/>
          <p:cNvSpPr/>
          <p:nvPr/>
        </p:nvSpPr>
        <p:spPr>
          <a:xfrm>
            <a:off x="3686687" y="697113"/>
            <a:ext cx="485068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Reading Timetables</a:t>
            </a:r>
          </a:p>
        </p:txBody>
      </p:sp>
      <p:pic>
        <p:nvPicPr>
          <p:cNvPr id="210" name="Whole Class">
            <a:extLst>
              <a:ext uri="{FF2B5EF4-FFF2-40B4-BE49-F238E27FC236}">
                <a16:creationId xmlns:a16="http://schemas.microsoft.com/office/drawing/2014/main" id="{4B02221D-84C2-47D2-B9F5-5835F5A5E4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51" y="612000"/>
            <a:ext cx="1238498" cy="864000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1D60DE0-1198-40E5-87D2-24F97E6B3DD3}"/>
              </a:ext>
            </a:extLst>
          </p:cNvPr>
          <p:cNvGraphicFramePr>
            <a:graphicFrameLocks noGrp="1"/>
          </p:cNvGraphicFramePr>
          <p:nvPr/>
        </p:nvGraphicFramePr>
        <p:xfrm>
          <a:off x="2683313" y="2081128"/>
          <a:ext cx="4663440" cy="3200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38342004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290956">
                <a:tc gridSpan="3"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+mn-lt"/>
                        </a:rPr>
                        <a:t>Twinkl Holiday Camp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Activity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Red Group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Blue Group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704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Mini tennis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09:30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09:20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Painting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10:45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10:10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635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Mountain</a:t>
                      </a:r>
                      <a:r>
                        <a:rPr lang="en-GB" baseline="0" dirty="0">
                          <a:latin typeface="Twinkl" pitchFamily="50" charset="0"/>
                        </a:rPr>
                        <a:t> biking</a:t>
                      </a:r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12:45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10:55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983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Lunch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13:25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12:55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854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Football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14:15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13:40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733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Home Time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15:10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15:00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052295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1ACE7FC1-9842-4349-9E34-DA5C0A11AE4F}"/>
              </a:ext>
            </a:extLst>
          </p:cNvPr>
          <p:cNvSpPr/>
          <p:nvPr/>
        </p:nvSpPr>
        <p:spPr>
          <a:xfrm>
            <a:off x="2673788" y="5118932"/>
            <a:ext cx="6844424" cy="872899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+mn-ea"/>
              <a:cs typeface="Sassoon Infant Rg" panose="02000503030000020003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94499A-E583-4857-9CBA-43E32EEF2812}"/>
              </a:ext>
            </a:extLst>
          </p:cNvPr>
          <p:cNvSpPr/>
          <p:nvPr/>
        </p:nvSpPr>
        <p:spPr>
          <a:xfrm>
            <a:off x="2730787" y="5648060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  <a:sym typeface="Sassoon Infant Rg" pitchFamily="2" charset="0"/>
              </a:rPr>
              <a:t>12:45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9875499-7430-4208-B38E-F0A6A8402EF8}"/>
              </a:ext>
            </a:extLst>
          </p:cNvPr>
          <p:cNvSpPr/>
          <p:nvPr/>
        </p:nvSpPr>
        <p:spPr>
          <a:xfrm>
            <a:off x="4985850" y="5648060"/>
            <a:ext cx="764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  <a:sym typeface="Sassoon Infant Rg" pitchFamily="2" charset="0"/>
              </a:rPr>
              <a:t>13:00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6487EF6D-2EC6-485F-B3DB-954DE55D0F0F}"/>
              </a:ext>
            </a:extLst>
          </p:cNvPr>
          <p:cNvGraphicFramePr>
            <a:graphicFrameLocks noGrp="1"/>
          </p:cNvGraphicFramePr>
          <p:nvPr/>
        </p:nvGraphicFramePr>
        <p:xfrm>
          <a:off x="3087879" y="5227397"/>
          <a:ext cx="6082061" cy="45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60258">
                  <a:extLst>
                    <a:ext uri="{9D8B030D-6E8A-4147-A177-3AD203B41FA5}">
                      <a16:colId xmlns:a16="http://schemas.microsoft.com/office/drawing/2014/main" val="4162811488"/>
                    </a:ext>
                  </a:extLst>
                </a:gridCol>
                <a:gridCol w="1520515">
                  <a:extLst>
                    <a:ext uri="{9D8B030D-6E8A-4147-A177-3AD203B41FA5}">
                      <a16:colId xmlns:a16="http://schemas.microsoft.com/office/drawing/2014/main" val="3672324939"/>
                    </a:ext>
                  </a:extLst>
                </a:gridCol>
                <a:gridCol w="1520515">
                  <a:extLst>
                    <a:ext uri="{9D8B030D-6E8A-4147-A177-3AD203B41FA5}">
                      <a16:colId xmlns:a16="http://schemas.microsoft.com/office/drawing/2014/main" val="206949791"/>
                    </a:ext>
                  </a:extLst>
                </a:gridCol>
                <a:gridCol w="1520515">
                  <a:extLst>
                    <a:ext uri="{9D8B030D-6E8A-4147-A177-3AD203B41FA5}">
                      <a16:colId xmlns:a16="http://schemas.microsoft.com/office/drawing/2014/main" val="781243628"/>
                    </a:ext>
                  </a:extLst>
                </a:gridCol>
                <a:gridCol w="760258">
                  <a:extLst>
                    <a:ext uri="{9D8B030D-6E8A-4147-A177-3AD203B41FA5}">
                      <a16:colId xmlns:a16="http://schemas.microsoft.com/office/drawing/2014/main" val="730196466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31914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94741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B2BA523F-723C-4C87-982F-2E0BAC76D868}"/>
              </a:ext>
            </a:extLst>
          </p:cNvPr>
          <p:cNvSpPr/>
          <p:nvPr/>
        </p:nvSpPr>
        <p:spPr>
          <a:xfrm>
            <a:off x="8810359" y="5648060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  <a:sym typeface="Sassoon Infant Rg" pitchFamily="2" charset="0"/>
              </a:rPr>
              <a:t>13:25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73C5FF4-3041-466D-8BDA-95F5F40459E9}"/>
              </a:ext>
            </a:extLst>
          </p:cNvPr>
          <p:cNvGrpSpPr/>
          <p:nvPr/>
        </p:nvGrpSpPr>
        <p:grpSpPr>
          <a:xfrm>
            <a:off x="7597972" y="2405930"/>
            <a:ext cx="1920240" cy="2276476"/>
            <a:chOff x="2937231" y="2799244"/>
            <a:chExt cx="1920240" cy="227647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8F638F8-53C8-4CAA-893A-D52202B9B430}"/>
                </a:ext>
              </a:extLst>
            </p:cNvPr>
            <p:cNvSpPr/>
            <p:nvPr/>
          </p:nvSpPr>
          <p:spPr>
            <a:xfrm>
              <a:off x="2937231" y="3155480"/>
              <a:ext cx="1920240" cy="19202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2C64B36-5784-4341-B0E4-E0DF407855BE}"/>
                </a:ext>
              </a:extLst>
            </p:cNvPr>
            <p:cNvSpPr/>
            <p:nvPr/>
          </p:nvSpPr>
          <p:spPr>
            <a:xfrm>
              <a:off x="3591410" y="2856039"/>
              <a:ext cx="601133" cy="601133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FD12DBC-9F44-41EA-AC6A-0176838CCD57}"/>
                </a:ext>
              </a:extLst>
            </p:cNvPr>
            <p:cNvSpPr txBox="1"/>
            <p:nvPr/>
          </p:nvSpPr>
          <p:spPr>
            <a:xfrm>
              <a:off x="3591410" y="2799244"/>
              <a:ext cx="6011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 pitchFamily="2" charset="0"/>
                  <a:ea typeface="+mn-ea"/>
                  <a:cs typeface="+mn-cs"/>
                  <a:sym typeface="Wingdings" panose="05000000000000000000" pitchFamily="2" charset="2"/>
                </a:rPr>
                <a:t>=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41CD73C-B1E1-4BCA-9BF4-34CBA681D124}"/>
                </a:ext>
              </a:extLst>
            </p:cNvPr>
            <p:cNvSpPr/>
            <p:nvPr/>
          </p:nvSpPr>
          <p:spPr>
            <a:xfrm>
              <a:off x="2937231" y="3904398"/>
              <a:ext cx="1920240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 pitchFamily="50" charset="0"/>
                  <a:ea typeface="+mn-ea"/>
                  <a:cs typeface="+mn-cs"/>
                  <a:sym typeface="Sassoon Infant Rg" pitchFamily="2" charset="0"/>
                </a:rPr>
                <a:t>40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397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38" grpId="0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98D624-8D64-4359-BC69-BC594E9AA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525" y="1981200"/>
            <a:ext cx="7638950" cy="41578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9650" y="1282512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For how many minutes in total will it take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Blue Group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to have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lunch and play football? Use the number line to help you to work it out.</a:t>
            </a:r>
          </a:p>
        </p:txBody>
      </p:sp>
      <p:sp>
        <p:nvSpPr>
          <p:cNvPr id="8" name="Rectangle 7"/>
          <p:cNvSpPr/>
          <p:nvPr/>
        </p:nvSpPr>
        <p:spPr>
          <a:xfrm>
            <a:off x="3686687" y="697113"/>
            <a:ext cx="485068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Reading Timetables</a:t>
            </a:r>
          </a:p>
        </p:txBody>
      </p:sp>
      <p:pic>
        <p:nvPicPr>
          <p:cNvPr id="210" name="Whole Class">
            <a:extLst>
              <a:ext uri="{FF2B5EF4-FFF2-40B4-BE49-F238E27FC236}">
                <a16:creationId xmlns:a16="http://schemas.microsoft.com/office/drawing/2014/main" id="{4B02221D-84C2-47D2-B9F5-5835F5A5E4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51" y="612000"/>
            <a:ext cx="1238498" cy="864000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1D60DE0-1198-40E5-87D2-24F97E6B3DD3}"/>
              </a:ext>
            </a:extLst>
          </p:cNvPr>
          <p:cNvGraphicFramePr>
            <a:graphicFrameLocks noGrp="1"/>
          </p:cNvGraphicFramePr>
          <p:nvPr/>
        </p:nvGraphicFramePr>
        <p:xfrm>
          <a:off x="2683313" y="2081128"/>
          <a:ext cx="4663440" cy="3200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38342004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290956">
                <a:tc gridSpan="3"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+mn-lt"/>
                        </a:rPr>
                        <a:t>Twinkl Holiday Camp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Activity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Red Group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Blue Group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704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Mini tennis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09:30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09:20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Painting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10:45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10:10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635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Mountain</a:t>
                      </a:r>
                      <a:r>
                        <a:rPr lang="en-GB" baseline="0" dirty="0">
                          <a:latin typeface="Twinkl" pitchFamily="50" charset="0"/>
                        </a:rPr>
                        <a:t> biking</a:t>
                      </a:r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12:45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10:55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983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Lunch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13:25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12:55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854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Football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14:15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13:40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733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Home Time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15:10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15:00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052295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1ACE7FC1-9842-4349-9E34-DA5C0A11AE4F}"/>
              </a:ext>
            </a:extLst>
          </p:cNvPr>
          <p:cNvSpPr/>
          <p:nvPr/>
        </p:nvSpPr>
        <p:spPr>
          <a:xfrm>
            <a:off x="2673788" y="5118932"/>
            <a:ext cx="6844424" cy="872899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+mn-ea"/>
              <a:cs typeface="Sassoon Infant Rg" panose="02000503030000020003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94499A-E583-4857-9CBA-43E32EEF2812}"/>
              </a:ext>
            </a:extLst>
          </p:cNvPr>
          <p:cNvSpPr/>
          <p:nvPr/>
        </p:nvSpPr>
        <p:spPr>
          <a:xfrm>
            <a:off x="2670499" y="5648060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  <a:sym typeface="Sassoon Infant Rg" pitchFamily="2" charset="0"/>
              </a:rPr>
              <a:t>12:55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2BA523F-723C-4C87-982F-2E0BAC76D868}"/>
              </a:ext>
            </a:extLst>
          </p:cNvPr>
          <p:cNvSpPr/>
          <p:nvPr/>
        </p:nvSpPr>
        <p:spPr>
          <a:xfrm>
            <a:off x="8790263" y="5648060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  <a:sym typeface="Sassoon Infant Rg" pitchFamily="2" charset="0"/>
              </a:rPr>
              <a:t>15:00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73C5FF4-3041-466D-8BDA-95F5F40459E9}"/>
              </a:ext>
            </a:extLst>
          </p:cNvPr>
          <p:cNvGrpSpPr/>
          <p:nvPr/>
        </p:nvGrpSpPr>
        <p:grpSpPr>
          <a:xfrm>
            <a:off x="7597972" y="2405930"/>
            <a:ext cx="1920240" cy="2276476"/>
            <a:chOff x="2937231" y="2799244"/>
            <a:chExt cx="1920240" cy="227647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8F638F8-53C8-4CAA-893A-D52202B9B430}"/>
                </a:ext>
              </a:extLst>
            </p:cNvPr>
            <p:cNvSpPr/>
            <p:nvPr/>
          </p:nvSpPr>
          <p:spPr>
            <a:xfrm>
              <a:off x="2937231" y="3155480"/>
              <a:ext cx="1920240" cy="19202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2C64B36-5784-4341-B0E4-E0DF407855BE}"/>
                </a:ext>
              </a:extLst>
            </p:cNvPr>
            <p:cNvSpPr/>
            <p:nvPr/>
          </p:nvSpPr>
          <p:spPr>
            <a:xfrm>
              <a:off x="3591410" y="2856039"/>
              <a:ext cx="601133" cy="601133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FD12DBC-9F44-41EA-AC6A-0176838CCD57}"/>
                </a:ext>
              </a:extLst>
            </p:cNvPr>
            <p:cNvSpPr txBox="1"/>
            <p:nvPr/>
          </p:nvSpPr>
          <p:spPr>
            <a:xfrm>
              <a:off x="3591410" y="2799244"/>
              <a:ext cx="6011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 pitchFamily="2" charset="0"/>
                  <a:ea typeface="+mn-ea"/>
                  <a:cs typeface="+mn-cs"/>
                  <a:sym typeface="Wingdings" panose="05000000000000000000" pitchFamily="2" charset="2"/>
                </a:rPr>
                <a:t>=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41CD73C-B1E1-4BCA-9BF4-34CBA681D124}"/>
                </a:ext>
              </a:extLst>
            </p:cNvPr>
            <p:cNvSpPr/>
            <p:nvPr/>
          </p:nvSpPr>
          <p:spPr>
            <a:xfrm>
              <a:off x="2937231" y="3904398"/>
              <a:ext cx="1920240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 pitchFamily="50" charset="0"/>
                  <a:ea typeface="+mn-ea"/>
                  <a:cs typeface="+mn-cs"/>
                  <a:sym typeface="Sassoon Infant Rg" pitchFamily="2" charset="0"/>
                </a:rPr>
                <a:t>125 minutes</a:t>
              </a:r>
            </a:p>
          </p:txBody>
        </p:sp>
      </p:grp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C7E1C852-C62A-4F69-81F5-2B6A22513D06}"/>
              </a:ext>
            </a:extLst>
          </p:cNvPr>
          <p:cNvGraphicFramePr>
            <a:graphicFrameLocks noGrp="1"/>
          </p:cNvGraphicFramePr>
          <p:nvPr/>
        </p:nvGraphicFramePr>
        <p:xfrm>
          <a:off x="2683313" y="3909928"/>
          <a:ext cx="1920240" cy="1097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38919161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latin typeface="Twinkl" pitchFamily="50" charset="0"/>
                        </a:rPr>
                        <a:t>Lunch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5595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latin typeface="Twinkl" pitchFamily="50" charset="0"/>
                        </a:rPr>
                        <a:t>Football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483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latin typeface="Twinkl" pitchFamily="50" charset="0"/>
                        </a:rPr>
                        <a:t>Home Time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696470"/>
                  </a:ext>
                </a:extLst>
              </a:tr>
            </a:tbl>
          </a:graphicData>
        </a:graphic>
      </p:graphicFrame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5B03EF9E-F0F3-49BE-BFBB-E29AF57A09E4}"/>
              </a:ext>
            </a:extLst>
          </p:cNvPr>
          <p:cNvGraphicFramePr>
            <a:graphicFrameLocks noGrp="1"/>
          </p:cNvGraphicFramePr>
          <p:nvPr/>
        </p:nvGraphicFramePr>
        <p:xfrm>
          <a:off x="5975153" y="3909928"/>
          <a:ext cx="1371600" cy="1097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4683958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12:55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9401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13:40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688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15:00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997392"/>
                  </a:ext>
                </a:extLst>
              </a:tr>
            </a:tbl>
          </a:graphicData>
        </a:graphic>
      </p:graphicFrame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CADCFB3A-6EBE-412B-841A-1BE46421F117}"/>
              </a:ext>
            </a:extLst>
          </p:cNvPr>
          <p:cNvGraphicFramePr>
            <a:graphicFrameLocks noGrp="1"/>
          </p:cNvGraphicFramePr>
          <p:nvPr/>
        </p:nvGraphicFramePr>
        <p:xfrm>
          <a:off x="3021206" y="5387740"/>
          <a:ext cx="6139539" cy="335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5583">
                  <a:extLst>
                    <a:ext uri="{9D8B030D-6E8A-4147-A177-3AD203B41FA5}">
                      <a16:colId xmlns:a16="http://schemas.microsoft.com/office/drawing/2014/main" val="1449331105"/>
                    </a:ext>
                  </a:extLst>
                </a:gridCol>
                <a:gridCol w="491163">
                  <a:extLst>
                    <a:ext uri="{9D8B030D-6E8A-4147-A177-3AD203B41FA5}">
                      <a16:colId xmlns:a16="http://schemas.microsoft.com/office/drawing/2014/main" val="3672324939"/>
                    </a:ext>
                  </a:extLst>
                </a:gridCol>
                <a:gridCol w="491163">
                  <a:extLst>
                    <a:ext uri="{9D8B030D-6E8A-4147-A177-3AD203B41FA5}">
                      <a16:colId xmlns:a16="http://schemas.microsoft.com/office/drawing/2014/main" val="206949791"/>
                    </a:ext>
                  </a:extLst>
                </a:gridCol>
                <a:gridCol w="491163">
                  <a:extLst>
                    <a:ext uri="{9D8B030D-6E8A-4147-A177-3AD203B41FA5}">
                      <a16:colId xmlns:a16="http://schemas.microsoft.com/office/drawing/2014/main" val="781243628"/>
                    </a:ext>
                  </a:extLst>
                </a:gridCol>
                <a:gridCol w="491163">
                  <a:extLst>
                    <a:ext uri="{9D8B030D-6E8A-4147-A177-3AD203B41FA5}">
                      <a16:colId xmlns:a16="http://schemas.microsoft.com/office/drawing/2014/main" val="730196466"/>
                    </a:ext>
                  </a:extLst>
                </a:gridCol>
                <a:gridCol w="491163">
                  <a:extLst>
                    <a:ext uri="{9D8B030D-6E8A-4147-A177-3AD203B41FA5}">
                      <a16:colId xmlns:a16="http://schemas.microsoft.com/office/drawing/2014/main" val="1171454540"/>
                    </a:ext>
                  </a:extLst>
                </a:gridCol>
                <a:gridCol w="491163">
                  <a:extLst>
                    <a:ext uri="{9D8B030D-6E8A-4147-A177-3AD203B41FA5}">
                      <a16:colId xmlns:a16="http://schemas.microsoft.com/office/drawing/2014/main" val="4094494510"/>
                    </a:ext>
                  </a:extLst>
                </a:gridCol>
                <a:gridCol w="491163">
                  <a:extLst>
                    <a:ext uri="{9D8B030D-6E8A-4147-A177-3AD203B41FA5}">
                      <a16:colId xmlns:a16="http://schemas.microsoft.com/office/drawing/2014/main" val="3173978711"/>
                    </a:ext>
                  </a:extLst>
                </a:gridCol>
                <a:gridCol w="4911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1163">
                  <a:extLst>
                    <a:ext uri="{9D8B030D-6E8A-4147-A177-3AD203B41FA5}">
                      <a16:colId xmlns:a16="http://schemas.microsoft.com/office/drawing/2014/main" val="2139860718"/>
                    </a:ext>
                  </a:extLst>
                </a:gridCol>
                <a:gridCol w="491163">
                  <a:extLst>
                    <a:ext uri="{9D8B030D-6E8A-4147-A177-3AD203B41FA5}">
                      <a16:colId xmlns:a16="http://schemas.microsoft.com/office/drawing/2014/main" val="2986726664"/>
                    </a:ext>
                  </a:extLst>
                </a:gridCol>
                <a:gridCol w="491163">
                  <a:extLst>
                    <a:ext uri="{9D8B030D-6E8A-4147-A177-3AD203B41FA5}">
                      <a16:colId xmlns:a16="http://schemas.microsoft.com/office/drawing/2014/main" val="1047118270"/>
                    </a:ext>
                  </a:extLst>
                </a:gridCol>
                <a:gridCol w="491163">
                  <a:extLst>
                    <a:ext uri="{9D8B030D-6E8A-4147-A177-3AD203B41FA5}">
                      <a16:colId xmlns:a16="http://schemas.microsoft.com/office/drawing/2014/main" val="29700677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319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500" dirty="0"/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94741"/>
                  </a:ext>
                </a:extLst>
              </a:tr>
            </a:tbl>
          </a:graphicData>
        </a:graphic>
      </p:graphicFrame>
      <p:sp>
        <p:nvSpPr>
          <p:cNvPr id="59" name="Rectangle 58">
            <a:extLst>
              <a:ext uri="{FF2B5EF4-FFF2-40B4-BE49-F238E27FC236}">
                <a16:creationId xmlns:a16="http://schemas.microsoft.com/office/drawing/2014/main" id="{3F6E5599-292A-4EC9-91DE-1167DB7565D0}"/>
              </a:ext>
            </a:extLst>
          </p:cNvPr>
          <p:cNvSpPr/>
          <p:nvPr/>
        </p:nvSpPr>
        <p:spPr>
          <a:xfrm>
            <a:off x="4870701" y="5648060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  <a:sym typeface="Sassoon Infant Rg" pitchFamily="2" charset="0"/>
              </a:rPr>
              <a:t>13:40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AB06838-CF5D-4C73-A3AC-2645D4439BD6}"/>
              </a:ext>
            </a:extLst>
          </p:cNvPr>
          <p:cNvSpPr/>
          <p:nvPr/>
        </p:nvSpPr>
        <p:spPr>
          <a:xfrm>
            <a:off x="2904109" y="5085355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  <a:sym typeface="Sassoon Infant Rg" pitchFamily="2" charset="0"/>
              </a:rPr>
              <a:t>13:00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C5B402F-E072-4630-8F82-9919821BB192}"/>
              </a:ext>
            </a:extLst>
          </p:cNvPr>
          <p:cNvSpPr/>
          <p:nvPr/>
        </p:nvSpPr>
        <p:spPr>
          <a:xfrm>
            <a:off x="5838040" y="5085355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  <a:sym typeface="Sassoon Infant Rg" pitchFamily="2" charset="0"/>
              </a:rPr>
              <a:t>14:00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3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43" grpId="0"/>
      <p:bldP spid="59" grpId="0"/>
      <p:bldP spid="63" grpId="0"/>
      <p:bldP spid="6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90DD0-AB4B-45DD-83F6-016A130D1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3" y="1981200"/>
            <a:ext cx="7632854" cy="41090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9650" y="1282512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For how many minutes longer will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Red Group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 be painting than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Blue Group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686687" y="697113"/>
            <a:ext cx="485068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Reading Timetables</a:t>
            </a:r>
          </a:p>
        </p:txBody>
      </p:sp>
      <p:pic>
        <p:nvPicPr>
          <p:cNvPr id="210" name="Whole Class">
            <a:extLst>
              <a:ext uri="{FF2B5EF4-FFF2-40B4-BE49-F238E27FC236}">
                <a16:creationId xmlns:a16="http://schemas.microsoft.com/office/drawing/2014/main" id="{4B02221D-84C2-47D2-B9F5-5835F5A5E4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51" y="612000"/>
            <a:ext cx="1238498" cy="864000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1D60DE0-1198-40E5-87D2-24F97E6B3DD3}"/>
              </a:ext>
            </a:extLst>
          </p:cNvPr>
          <p:cNvGraphicFramePr>
            <a:graphicFrameLocks noGrp="1"/>
          </p:cNvGraphicFramePr>
          <p:nvPr/>
        </p:nvGraphicFramePr>
        <p:xfrm>
          <a:off x="3757925" y="2574390"/>
          <a:ext cx="4663440" cy="3200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38342004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290956">
                <a:tc gridSpan="3"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+mn-lt"/>
                        </a:rPr>
                        <a:t>Twinkl Holiday Camp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Activity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Red Group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Blue Group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704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Mini tennis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09:30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09:20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Painting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10:45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10:10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635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Mountain</a:t>
                      </a:r>
                      <a:r>
                        <a:rPr lang="en-GB" baseline="0" dirty="0">
                          <a:latin typeface="Twinkl" pitchFamily="50" charset="0"/>
                        </a:rPr>
                        <a:t> biking</a:t>
                      </a:r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12:45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10:55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983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Lunch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13:25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12:55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854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Football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14:15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13:40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733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Home Time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15:10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15:00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052295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230E3CB-90C6-455D-B1C9-732B8F14B9DA}"/>
              </a:ext>
            </a:extLst>
          </p:cNvPr>
          <p:cNvGraphicFramePr>
            <a:graphicFrameLocks noGrp="1"/>
          </p:cNvGraphicFramePr>
          <p:nvPr/>
        </p:nvGraphicFramePr>
        <p:xfrm>
          <a:off x="3757925" y="3670026"/>
          <a:ext cx="1920240" cy="365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31443807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latin typeface="Twinkl" pitchFamily="50" charset="0"/>
                        </a:rPr>
                        <a:t>Painting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99282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CD2D0C1-A43A-493B-8ABF-4802599F98E1}"/>
              </a:ext>
            </a:extLst>
          </p:cNvPr>
          <p:cNvGraphicFramePr>
            <a:graphicFrameLocks noGrp="1"/>
          </p:cNvGraphicFramePr>
          <p:nvPr/>
        </p:nvGraphicFramePr>
        <p:xfrm>
          <a:off x="5678165" y="3670026"/>
          <a:ext cx="1371600" cy="731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0562275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10:45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150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12:45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840713"/>
                  </a:ext>
                </a:extLst>
              </a:tr>
            </a:tbl>
          </a:graphicData>
        </a:graphic>
      </p:graphicFrame>
      <p:grpSp>
        <p:nvGrpSpPr>
          <p:cNvPr id="50" name="Group 49">
            <a:extLst>
              <a:ext uri="{FF2B5EF4-FFF2-40B4-BE49-F238E27FC236}">
                <a16:creationId xmlns:a16="http://schemas.microsoft.com/office/drawing/2014/main" id="{14B34702-86D3-4B13-AC18-204462BC84D5}"/>
              </a:ext>
            </a:extLst>
          </p:cNvPr>
          <p:cNvGrpSpPr/>
          <p:nvPr/>
        </p:nvGrpSpPr>
        <p:grpSpPr>
          <a:xfrm flipH="1">
            <a:off x="4688888" y="3497783"/>
            <a:ext cx="1383809" cy="1076006"/>
            <a:chOff x="6884141" y="3497783"/>
            <a:chExt cx="1383809" cy="1076006"/>
          </a:xfrm>
        </p:grpSpPr>
        <p:sp>
          <p:nvSpPr>
            <p:cNvPr id="51" name="Right Brace 50">
              <a:extLst>
                <a:ext uri="{FF2B5EF4-FFF2-40B4-BE49-F238E27FC236}">
                  <a16:creationId xmlns:a16="http://schemas.microsoft.com/office/drawing/2014/main" id="{5EA429E5-7EFE-4125-81B5-CDDF3B2147E0}"/>
                </a:ext>
              </a:extLst>
            </p:cNvPr>
            <p:cNvSpPr/>
            <p:nvPr/>
          </p:nvSpPr>
          <p:spPr>
            <a:xfrm>
              <a:off x="6884141" y="3670026"/>
              <a:ext cx="301450" cy="731520"/>
            </a:xfrm>
            <a:prstGeom prst="rightBrace">
              <a:avLst>
                <a:gd name="adj1" fmla="val 41667"/>
                <a:gd name="adj2" fmla="val 49830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9637FD3-35EF-413C-8178-9E5B58ACDD86}"/>
                </a:ext>
              </a:extLst>
            </p:cNvPr>
            <p:cNvGrpSpPr/>
            <p:nvPr/>
          </p:nvGrpSpPr>
          <p:grpSpPr>
            <a:xfrm>
              <a:off x="7191942" y="3497783"/>
              <a:ext cx="1076008" cy="1076006"/>
              <a:chOff x="7191942" y="3497783"/>
              <a:chExt cx="1076008" cy="1076006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49EA16B6-E602-4353-A2DA-17092DC147DF}"/>
                  </a:ext>
                </a:extLst>
              </p:cNvPr>
              <p:cNvSpPr/>
              <p:nvPr/>
            </p:nvSpPr>
            <p:spPr>
              <a:xfrm>
                <a:off x="7191943" y="3497783"/>
                <a:ext cx="1076006" cy="107600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A186333-4D31-450A-9A2E-4859044B13D8}"/>
                  </a:ext>
                </a:extLst>
              </p:cNvPr>
              <p:cNvSpPr/>
              <p:nvPr/>
            </p:nvSpPr>
            <p:spPr>
              <a:xfrm>
                <a:off x="7191942" y="3686084"/>
                <a:ext cx="1076008" cy="699404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72000" rIns="0" bIns="7200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Twinkl" pitchFamily="50" charset="0"/>
                    <a:ea typeface="+mn-ea"/>
                    <a:cs typeface="+mn-cs"/>
                    <a:sym typeface="Sassoon Infant Rg" pitchFamily="2" charset="0"/>
                  </a:rPr>
                  <a:t>120 minutes</a:t>
                </a:r>
              </a:p>
            </p:txBody>
          </p:sp>
        </p:grp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2CB3B3B-07DD-449A-9555-928A05ED8673}"/>
              </a:ext>
            </a:extLst>
          </p:cNvPr>
          <p:cNvGraphicFramePr>
            <a:graphicFrameLocks noGrp="1"/>
          </p:cNvGraphicFramePr>
          <p:nvPr/>
        </p:nvGraphicFramePr>
        <p:xfrm>
          <a:off x="7049765" y="3670026"/>
          <a:ext cx="1371600" cy="731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6562455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10:10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3149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10:55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371628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B0CB1391-523C-4D49-A787-C5135622E459}"/>
              </a:ext>
            </a:extLst>
          </p:cNvPr>
          <p:cNvGrpSpPr/>
          <p:nvPr/>
        </p:nvGrpSpPr>
        <p:grpSpPr>
          <a:xfrm>
            <a:off x="8021518" y="3497783"/>
            <a:ext cx="1383809" cy="1076006"/>
            <a:chOff x="6884141" y="3497783"/>
            <a:chExt cx="1383809" cy="1076006"/>
          </a:xfrm>
        </p:grpSpPr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09D07D1F-95BF-462A-9EDA-7A8609F43736}"/>
                </a:ext>
              </a:extLst>
            </p:cNvPr>
            <p:cNvSpPr/>
            <p:nvPr/>
          </p:nvSpPr>
          <p:spPr>
            <a:xfrm>
              <a:off x="6884141" y="3670026"/>
              <a:ext cx="301450" cy="731520"/>
            </a:xfrm>
            <a:prstGeom prst="rightBrace">
              <a:avLst>
                <a:gd name="adj1" fmla="val 41667"/>
                <a:gd name="adj2" fmla="val 49830"/>
              </a:avLst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145D63-8413-442A-8CD9-841E714C6794}"/>
                </a:ext>
              </a:extLst>
            </p:cNvPr>
            <p:cNvGrpSpPr/>
            <p:nvPr/>
          </p:nvGrpSpPr>
          <p:grpSpPr>
            <a:xfrm>
              <a:off x="7191942" y="3497783"/>
              <a:ext cx="1076008" cy="1076006"/>
              <a:chOff x="7191942" y="3497783"/>
              <a:chExt cx="1076008" cy="1076006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835FD127-BB73-44F7-9F94-E036F3D4D3FB}"/>
                  </a:ext>
                </a:extLst>
              </p:cNvPr>
              <p:cNvSpPr/>
              <p:nvPr/>
            </p:nvSpPr>
            <p:spPr>
              <a:xfrm>
                <a:off x="7191943" y="3497783"/>
                <a:ext cx="1076006" cy="107600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90D0E05-1B5F-414A-AD93-0229E8940D5F}"/>
                  </a:ext>
                </a:extLst>
              </p:cNvPr>
              <p:cNvSpPr/>
              <p:nvPr/>
            </p:nvSpPr>
            <p:spPr>
              <a:xfrm>
                <a:off x="7191942" y="3686084"/>
                <a:ext cx="1076008" cy="699404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72000" rIns="0" bIns="7200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Twinkl" pitchFamily="50" charset="0"/>
                    <a:ea typeface="+mn-ea"/>
                    <a:cs typeface="+mn-cs"/>
                    <a:sym typeface="Sassoon Infant Rg" pitchFamily="2" charset="0"/>
                  </a:rPr>
                  <a:t>45 minutes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E0DE4A-8EE3-43FE-A371-C2E2C62A9022}"/>
              </a:ext>
            </a:extLst>
          </p:cNvPr>
          <p:cNvGrpSpPr/>
          <p:nvPr/>
        </p:nvGrpSpPr>
        <p:grpSpPr>
          <a:xfrm>
            <a:off x="2402352" y="3669906"/>
            <a:ext cx="1920240" cy="2276476"/>
            <a:chOff x="7650480" y="-405598"/>
            <a:chExt cx="1920240" cy="227647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8F638F8-53C8-4CAA-893A-D52202B9B430}"/>
                </a:ext>
              </a:extLst>
            </p:cNvPr>
            <p:cNvSpPr/>
            <p:nvPr/>
          </p:nvSpPr>
          <p:spPr>
            <a:xfrm>
              <a:off x="7650480" y="-49362"/>
              <a:ext cx="1920240" cy="19202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2C64B36-5784-4341-B0E4-E0DF407855BE}"/>
                </a:ext>
              </a:extLst>
            </p:cNvPr>
            <p:cNvSpPr/>
            <p:nvPr/>
          </p:nvSpPr>
          <p:spPr>
            <a:xfrm>
              <a:off x="8304659" y="-348803"/>
              <a:ext cx="601133" cy="601133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FD12DBC-9F44-41EA-AC6A-0176838CCD57}"/>
                </a:ext>
              </a:extLst>
            </p:cNvPr>
            <p:cNvSpPr txBox="1"/>
            <p:nvPr/>
          </p:nvSpPr>
          <p:spPr>
            <a:xfrm>
              <a:off x="8304659" y="-405598"/>
              <a:ext cx="6011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 pitchFamily="2" charset="0"/>
                  <a:ea typeface="+mn-ea"/>
                  <a:cs typeface="+mn-cs"/>
                  <a:sym typeface="Wingdings" panose="05000000000000000000" pitchFamily="2" charset="2"/>
                </a:rPr>
                <a:t>=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41CD73C-B1E1-4BCA-9BF4-34CBA681D124}"/>
                </a:ext>
              </a:extLst>
            </p:cNvPr>
            <p:cNvSpPr/>
            <p:nvPr/>
          </p:nvSpPr>
          <p:spPr>
            <a:xfrm>
              <a:off x="7650480" y="422557"/>
              <a:ext cx="1920240" cy="97640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 pitchFamily="50" charset="0"/>
                  <a:ea typeface="+mn-ea"/>
                  <a:cs typeface="+mn-cs"/>
                  <a:sym typeface="Sassoon Infant Rg" pitchFamily="2" charset="0"/>
                </a:rPr>
                <a:t>120 - 45 = 75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  <a:sym typeface="Sassoon Infant Rg" pitchFamily="2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 pitchFamily="50" charset="0"/>
                  <a:ea typeface="+mn-ea"/>
                  <a:cs typeface="+mn-cs"/>
                  <a:sym typeface="Sassoon Infant Rg" pitchFamily="2" charset="0"/>
                </a:rPr>
                <a:t>75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874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7006AEB-F612-4052-BE38-FF22F22464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1" b="5636"/>
          <a:stretch/>
        </p:blipFill>
        <p:spPr>
          <a:xfrm>
            <a:off x="2279650" y="1981201"/>
            <a:ext cx="7626350" cy="41116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9650" y="1282512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Red Group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will have lunch for 50 minutes.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Use this information to fill in the gap in the table.</a:t>
            </a:r>
          </a:p>
        </p:txBody>
      </p:sp>
      <p:sp>
        <p:nvSpPr>
          <p:cNvPr id="8" name="Rectangle 7"/>
          <p:cNvSpPr/>
          <p:nvPr/>
        </p:nvSpPr>
        <p:spPr>
          <a:xfrm>
            <a:off x="3686687" y="697113"/>
            <a:ext cx="485068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Reading Timetables</a:t>
            </a:r>
          </a:p>
        </p:txBody>
      </p:sp>
      <p:pic>
        <p:nvPicPr>
          <p:cNvPr id="210" name="Whole Class">
            <a:extLst>
              <a:ext uri="{FF2B5EF4-FFF2-40B4-BE49-F238E27FC236}">
                <a16:creationId xmlns:a16="http://schemas.microsoft.com/office/drawing/2014/main" id="{4B02221D-84C2-47D2-B9F5-5835F5A5E4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51" y="612000"/>
            <a:ext cx="1238498" cy="864000"/>
          </a:xfrm>
          <a:prstGeom prst="rect">
            <a:avLst/>
          </a:prstGeom>
        </p:spPr>
      </p:pic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06BAE05E-C0DE-4776-BBBD-22440F5BE115}"/>
              </a:ext>
            </a:extLst>
          </p:cNvPr>
          <p:cNvGraphicFramePr>
            <a:graphicFrameLocks noGrp="1"/>
          </p:cNvGraphicFramePr>
          <p:nvPr/>
        </p:nvGraphicFramePr>
        <p:xfrm>
          <a:off x="2571921" y="2574390"/>
          <a:ext cx="4663440" cy="3200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38342004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290956">
                <a:tc gridSpan="3"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+mn-lt"/>
                        </a:rPr>
                        <a:t>Twinkl Holiday Camp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Activity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Red Group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Blue Group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704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Mini tennis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09:30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09:20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Painting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10:45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10:10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635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Mountain</a:t>
                      </a:r>
                      <a:r>
                        <a:rPr lang="en-GB" baseline="0" dirty="0">
                          <a:latin typeface="Twinkl" pitchFamily="50" charset="0"/>
                        </a:rPr>
                        <a:t> biking</a:t>
                      </a:r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12:45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10:55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983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Lunch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13:25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12:55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854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Football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rgbClr val="FF0000"/>
                        </a:solidFill>
                        <a:latin typeface="Twinkl" pitchFamily="50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13:40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733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winkl" pitchFamily="50" charset="0"/>
                        </a:rPr>
                        <a:t>Home Time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winkl" pitchFamily="50" charset="0"/>
                        </a:rPr>
                        <a:t>15:10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Twinkl" pitchFamily="50" charset="0"/>
                        </a:rPr>
                        <a:t>15:00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05229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FED9D2B-EDD6-481B-AD82-2B11C4EA142B}"/>
              </a:ext>
            </a:extLst>
          </p:cNvPr>
          <p:cNvSpPr/>
          <p:nvPr/>
        </p:nvSpPr>
        <p:spPr>
          <a:xfrm>
            <a:off x="4791384" y="4770066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14:15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180CEF-F22A-4F47-9DFA-A8EC896461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5"/>
          <a:stretch/>
        </p:blipFill>
        <p:spPr>
          <a:xfrm>
            <a:off x="6984078" y="2285775"/>
            <a:ext cx="2829274" cy="380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5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9B589-B6BA-46DF-BE17-2CEA854B0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4DD7864-F8D0-4D35-9FCA-9589E0EB7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CFF0A0-C77C-4F22-B09C-6A4A5FB7D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47" y="276863"/>
            <a:ext cx="5254847" cy="630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94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706A6-5972-49D1-A859-AD9223DCB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406763D-4592-4A79-A421-9C83B5A61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2979" y="866553"/>
            <a:ext cx="3895725" cy="292417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46B731-14D3-4781-B918-374868677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19" y="782002"/>
            <a:ext cx="6630900" cy="390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35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976C13-68E6-4E25-B13E-FC3A2D3F6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EBAE0B-DD72-4094-8934-3B46A9142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D19432-3ADE-4F53-8606-DFA5C1FC3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770467"/>
            <a:ext cx="10782300" cy="32941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6600">
                <a:solidFill>
                  <a:srgbClr val="FFFFFF"/>
                </a:solidFill>
              </a:rPr>
              <a:t>Rockstars</a:t>
            </a:r>
          </a:p>
        </p:txBody>
      </p:sp>
    </p:spTree>
    <p:extLst>
      <p:ext uri="{BB962C8B-B14F-4D97-AF65-F5344CB8AC3E}">
        <p14:creationId xmlns:p14="http://schemas.microsoft.com/office/powerpoint/2010/main" val="2599979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65D00-326B-4A2B-8214-CC9F61701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1043" y="770467"/>
            <a:ext cx="6608963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8800" dirty="0">
                <a:solidFill>
                  <a:schemeClr val="tx1"/>
                </a:solidFill>
              </a:rPr>
              <a:t>Lunch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E6CAA1-C282-4D22-8D28-D341AD2DC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90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Graphic 6" descr="Fork and knife">
            <a:extLst>
              <a:ext uri="{FF2B5EF4-FFF2-40B4-BE49-F238E27FC236}">
                <a16:creationId xmlns:a16="http://schemas.microsoft.com/office/drawing/2014/main" id="{9E254CEA-10A2-45E5-B17D-70C6334D6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64" y="1742701"/>
            <a:ext cx="3352128" cy="33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60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E4AE1-CBD7-439D-9FBD-71A78014E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1043" y="770467"/>
            <a:ext cx="6608963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8800" dirty="0">
                <a:solidFill>
                  <a:schemeClr val="tx1"/>
                </a:solidFill>
              </a:rPr>
              <a:t>Marking our homework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E6CAA1-C282-4D22-8D28-D341AD2DC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90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Graphic 6" descr="Pencil">
            <a:extLst>
              <a:ext uri="{FF2B5EF4-FFF2-40B4-BE49-F238E27FC236}">
                <a16:creationId xmlns:a16="http://schemas.microsoft.com/office/drawing/2014/main" id="{8C32F9E0-58D5-460F-849C-915104524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64" y="1742701"/>
            <a:ext cx="3352128" cy="33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27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9BB36-4673-4014-940B-4188D89EB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1043" y="770467"/>
            <a:ext cx="6608963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8800" dirty="0">
                <a:solidFill>
                  <a:schemeClr val="tx1"/>
                </a:solidFill>
              </a:rPr>
              <a:t>Science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E6CAA1-C282-4D22-8D28-D341AD2DC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90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Graphic 6" descr="Flask">
            <a:extLst>
              <a:ext uri="{FF2B5EF4-FFF2-40B4-BE49-F238E27FC236}">
                <a16:creationId xmlns:a16="http://schemas.microsoft.com/office/drawing/2014/main" id="{098CF86E-74EE-4F78-A484-150A2D105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64" y="1742701"/>
            <a:ext cx="3352128" cy="33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061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BD976C13-68E6-4E25-B13E-FC3A2D3F6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1E24A02E-5FD2-428E-A1E4-FDF96B0B6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808B93E-0C39-407B-943D-71F2BAFB4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2155A7-5A52-4454-8F70-3AB5BFC6E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3" y="770466"/>
            <a:ext cx="9292209" cy="412326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9600" dirty="0">
                <a:solidFill>
                  <a:schemeClr val="accent1">
                    <a:lumMod val="75000"/>
                  </a:schemeClr>
                </a:solidFill>
              </a:rPr>
              <a:t>Assembly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7C7E1896-2992-48D4-85AC-95AB8AB14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15466"/>
            <a:ext cx="12192000" cy="164253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760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976C13-68E6-4E25-B13E-FC3A2D3F6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EBAE0B-DD72-4094-8934-3B46A9142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D10F15-5719-480A-83CB-64F20FE4D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770467"/>
            <a:ext cx="10782300" cy="32941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6600" dirty="0" err="1">
                <a:solidFill>
                  <a:srgbClr val="FFFFFF"/>
                </a:solidFill>
              </a:rPr>
              <a:t>Hometime</a:t>
            </a:r>
            <a:endParaRPr lang="en-US" sz="6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463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6DA79-04D3-49AC-8297-EC101CE2C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089" y="619431"/>
            <a:ext cx="6263149" cy="293796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8800" dirty="0">
                <a:solidFill>
                  <a:schemeClr val="tx1"/>
                </a:solidFill>
              </a:rPr>
              <a:t>English –Initiation</a:t>
            </a:r>
            <a:br>
              <a:rPr lang="en-US" sz="8800" dirty="0">
                <a:solidFill>
                  <a:schemeClr val="tx1"/>
                </a:solidFill>
              </a:rPr>
            </a:br>
            <a:endParaRPr lang="en-US" sz="8800" dirty="0">
              <a:solidFill>
                <a:schemeClr val="tx1"/>
              </a:solidFill>
            </a:endParaRPr>
          </a:p>
        </p:txBody>
      </p:sp>
      <p:pic>
        <p:nvPicPr>
          <p:cNvPr id="7" name="Graphic 6" descr="Books">
            <a:extLst>
              <a:ext uri="{FF2B5EF4-FFF2-40B4-BE49-F238E27FC236}">
                <a16:creationId xmlns:a16="http://schemas.microsoft.com/office/drawing/2014/main" id="{17DF30DB-18C6-42DC-9989-7583DC890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999" y="1423793"/>
            <a:ext cx="4001315" cy="40013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28B399-6605-49E9-9E7F-56F27CC83B7F}"/>
              </a:ext>
            </a:extLst>
          </p:cNvPr>
          <p:cNvSpPr/>
          <p:nvPr/>
        </p:nvSpPr>
        <p:spPr>
          <a:xfrm>
            <a:off x="5736921" y="3256767"/>
            <a:ext cx="4947780" cy="2168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 can use questioning, inference, prediction and evidence to discover a new text.</a:t>
            </a:r>
          </a:p>
        </p:txBody>
      </p:sp>
    </p:spTree>
    <p:extLst>
      <p:ext uri="{BB962C8B-B14F-4D97-AF65-F5344CB8AC3E}">
        <p14:creationId xmlns:p14="http://schemas.microsoft.com/office/powerpoint/2010/main" val="2062019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976C13-68E6-4E25-B13E-FC3A2D3F6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FE3A7B-DDFF-4F81-8AAE-11D96D138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825ADD-F95C-4747-9B41-5DB21C28E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5" cy="5571066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791A8E-B2BA-467D-BB87-8CFBFB13A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726948"/>
            <a:ext cx="10744200" cy="5404104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3E17D7-ED05-4FC2-BD3F-6958B58B8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503" y="1285196"/>
            <a:ext cx="9607160" cy="27794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7200" dirty="0">
                <a:solidFill>
                  <a:srgbClr val="FFFFFF"/>
                </a:solidFill>
              </a:rPr>
              <a:t>New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435C2-322A-40A1-ACB7-A19043668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306" y="1043052"/>
            <a:ext cx="2314575" cy="1790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F1A277-C9D9-4ADC-A7E8-185CE33E2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257" y="4086545"/>
            <a:ext cx="231457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13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B48FB-1673-441D-B6C4-505B27465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we are looking at a new text…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8041D-90AC-4ACF-AD89-E09AD5FB6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" y="2011680"/>
            <a:ext cx="11915775" cy="3766185"/>
          </a:xfrm>
        </p:spPr>
        <p:txBody>
          <a:bodyPr/>
          <a:lstStyle/>
          <a:p>
            <a:r>
              <a:rPr lang="en-GB" dirty="0"/>
              <a:t>We look at the clues and provide evidence…</a:t>
            </a:r>
          </a:p>
          <a:p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What Genre do you think it might be and why?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What would you like to know about it? (Questions) “Who, Where, What, When and Why?”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Likes and Dislikes (Why?)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Predictions – I predict that…. because…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Important information – Characters, Setting etc.</a:t>
            </a:r>
          </a:p>
        </p:txBody>
      </p:sp>
    </p:spTree>
    <p:extLst>
      <p:ext uri="{BB962C8B-B14F-4D97-AF65-F5344CB8AC3E}">
        <p14:creationId xmlns:p14="http://schemas.microsoft.com/office/powerpoint/2010/main" val="3854108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D8F6-BC85-49AF-890C-F1660439D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02" y="89958"/>
            <a:ext cx="2328146" cy="1658198"/>
          </a:xfrm>
        </p:spPr>
        <p:txBody>
          <a:bodyPr/>
          <a:lstStyle/>
          <a:p>
            <a:r>
              <a:rPr lang="en-GB" dirty="0"/>
              <a:t>Extracts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3ADAF1-1CA2-4262-949C-4ACCF5ABC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97" y="165666"/>
            <a:ext cx="2190750" cy="20764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E0F0C7-494C-4E93-9D89-1C47B7A7D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547" y="89958"/>
            <a:ext cx="2743915" cy="23241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CE0B2-A968-43F8-93F8-D961E10ED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258" y="299507"/>
            <a:ext cx="4210050" cy="523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EF541E-13CE-4279-B29A-610D28F2E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6048" y="975528"/>
            <a:ext cx="2286000" cy="495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324184-B1DA-4802-A7C9-4C593D4298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2954" y="1750577"/>
            <a:ext cx="4981575" cy="485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C2265E-CD1C-4F86-9072-7B0E6E41C8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323" y="3821263"/>
            <a:ext cx="7715250" cy="476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DA48FC-7C35-48F4-8C98-A5A36E4094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323" y="2532006"/>
            <a:ext cx="7800975" cy="819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400C2D-02A1-4AD8-99FD-EBB541FC3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287" y="4933950"/>
            <a:ext cx="3381375" cy="6286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2ED650-1979-4F9A-9CC8-3E4CBE90E6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8823" y="4765194"/>
            <a:ext cx="7600950" cy="7048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10545A-7F80-40C3-8254-867844CDCF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77275" y="2568122"/>
            <a:ext cx="3333750" cy="20193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F21185-9AE1-4AFF-B029-16A3187301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5974" y="5879998"/>
            <a:ext cx="79057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63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0ED7F-BABB-44D7-B8A8-D17930137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Record your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F424A-20A3-493F-96E9-660645623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What Genre do you think it might be and why?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What would you like to know about it? (Questions) “Who, Where, What, When and Why?”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Likes and Dislikes (Why?)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Predictions – I predict that…. because…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Important information – Characters, Setting etc.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3809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1A911-E1C9-42C3-BDEB-C01C8F71A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1043" y="770467"/>
            <a:ext cx="6608963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8800" dirty="0">
                <a:solidFill>
                  <a:schemeClr val="tx1"/>
                </a:solidFill>
              </a:rPr>
              <a:t>Let’s share our ideas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E6CAA1-C282-4D22-8D28-D341AD2DC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90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Graphic 6" descr="Lightbulb">
            <a:extLst>
              <a:ext uri="{FF2B5EF4-FFF2-40B4-BE49-F238E27FC236}">
                <a16:creationId xmlns:a16="http://schemas.microsoft.com/office/drawing/2014/main" id="{9CB593C6-19F0-48CD-8872-AB956B633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64" y="1742701"/>
            <a:ext cx="3352128" cy="33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07651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44E3BB9A-3BF5-4BE4-90CF-48BFABC78514}"/>
    </a:ext>
  </a:extLst>
</a:theme>
</file>

<file path=ppt/theme/theme2.xml><?xml version="1.0" encoding="utf-8"?>
<a:theme xmlns:a="http://schemas.openxmlformats.org/drawingml/2006/main" name="2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1412784A-9730-4539-AD18-FDCBB0907DE4}" vid="{C564E1A4-2DFA-4397-8513-317C74FF86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1362</Words>
  <Application>Microsoft Office PowerPoint</Application>
  <PresentationFormat>Widescreen</PresentationFormat>
  <Paragraphs>360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Calibri Light</vt:lpstr>
      <vt:lpstr>Kalam</vt:lpstr>
      <vt:lpstr>Sassoon Infant Md</vt:lpstr>
      <vt:lpstr>Tuffy</vt:lpstr>
      <vt:lpstr>Tuffy-TTF</vt:lpstr>
      <vt:lpstr>Twinkl</vt:lpstr>
      <vt:lpstr>Twinkl SemiBold</vt:lpstr>
      <vt:lpstr>Metropolitan</vt:lpstr>
      <vt:lpstr>2_Office Theme</vt:lpstr>
      <vt:lpstr>Friday 20th November 2020</vt:lpstr>
      <vt:lpstr>Spellings</vt:lpstr>
      <vt:lpstr>Rockstars</vt:lpstr>
      <vt:lpstr>English –Initiation </vt:lpstr>
      <vt:lpstr>New Text</vt:lpstr>
      <vt:lpstr>When we are looking at a new text…</vt:lpstr>
      <vt:lpstr>Extracts </vt:lpstr>
      <vt:lpstr>Record your thoughts</vt:lpstr>
      <vt:lpstr>Let’s share our ideas</vt:lpstr>
      <vt:lpstr>Break</vt:lpstr>
      <vt:lpstr>DMM</vt:lpstr>
      <vt:lpstr>Maths</vt:lpstr>
      <vt:lpstr>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Lunch</vt:lpstr>
      <vt:lpstr>Marking our homework</vt:lpstr>
      <vt:lpstr>Science</vt:lpstr>
      <vt:lpstr>Assembly</vt:lpstr>
      <vt:lpstr>Hometime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Friday 20th November 2020</dc:title>
  <dc:creator>jack.hall-1</dc:creator>
  <cp:lastModifiedBy>jack.hall-1</cp:lastModifiedBy>
  <cp:revision>1</cp:revision>
  <dcterms:created xsi:type="dcterms:W3CDTF">2020-11-19T19:00:49Z</dcterms:created>
  <dcterms:modified xsi:type="dcterms:W3CDTF">2020-11-19T19:01:13Z</dcterms:modified>
</cp:coreProperties>
</file>