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Comic Sans MS" pitchFamily="66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i7c25l69iJlxOjuwbwDDEdwNbO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4365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34410b2_1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a0a34410b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8ab29e4a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a8ab29e4af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7" name="Google Shape;217;ga8ab29e4af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8cfa1692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a8cfa1692a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6" name="Google Shape;226;ga8cfa1692a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8ab29e4a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a8ab29e4af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5" name="Google Shape;235;ga8ab29e4af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8ab29e4a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a8ab29e4af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3" name="Google Shape;243;ga8ab29e4af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8cfa169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a8cfa1692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1" name="Google Shape;131;ga8cfa1692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8cfa1692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a8cfa1692a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1" name="Google Shape;141;ga8cfa1692a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119786ec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a119786ecf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2" name="Google Shape;152;ga119786ecf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8cfa1692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a8cfa1692a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5" name="Google Shape;165;ga8cfa1692a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8ef0530b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a8ef0530ba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8" name="Google Shape;178;ga8ef0530b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8cfa1692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a8cfa1692a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88" name="Google Shape;188;ga8cfa1692a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8cfa1692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a8cfa1692a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7" name="Google Shape;197;ga8cfa1692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8cfa1692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a8cfa1692a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7" name="Google Shape;207;ga8cfa1692a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6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dt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ftr" idx="11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sldNum" idx="12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56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57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6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a34410b2_1_117"/>
          <p:cNvSpPr txBox="1">
            <a:spLocks noGrp="1"/>
          </p:cNvSpPr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lang="en-GB" sz="6000" i="1" u="sng">
                <a:latin typeface="Comic Sans MS"/>
                <a:ea typeface="Comic Sans MS"/>
                <a:cs typeface="Comic Sans MS"/>
                <a:sym typeface="Comic Sans MS"/>
              </a:rPr>
              <a:t>LO: Fractions on a numberline. 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0a34410b2_1_11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/>
              <a:t>13.11.20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8ab29e4af_0_16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Varied Fluency...  </a:t>
            </a:r>
            <a:endParaRPr/>
          </a:p>
        </p:txBody>
      </p:sp>
      <p:sp>
        <p:nvSpPr>
          <p:cNvPr id="220" name="Google Shape;220;ga8ab29e4af_0_16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ga8ab29e4af_0_16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ga8ab29e4af_0_16"/>
          <p:cNvPicPr preferRelativeResize="0"/>
          <p:nvPr/>
        </p:nvPicPr>
        <p:blipFill rotWithShape="1">
          <a:blip r:embed="rId3">
            <a:alphaModFix/>
          </a:blip>
          <a:srcRect l="48370" t="16935" r="21914" b="27264"/>
          <a:stretch/>
        </p:blipFill>
        <p:spPr>
          <a:xfrm>
            <a:off x="6658575" y="699612"/>
            <a:ext cx="5170201" cy="54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8cfa1692a_0_127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Problem Solving...</a:t>
            </a:r>
            <a:endParaRPr/>
          </a:p>
        </p:txBody>
      </p:sp>
      <p:sp>
        <p:nvSpPr>
          <p:cNvPr id="229" name="Google Shape;229;ga8cfa1692a_0_12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ga8cfa1692a_0_12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1" name="Google Shape;231;ga8cfa1692a_0_127"/>
          <p:cNvPicPr preferRelativeResize="0"/>
          <p:nvPr/>
        </p:nvPicPr>
        <p:blipFill rotWithShape="1">
          <a:blip r:embed="rId3">
            <a:alphaModFix/>
          </a:blip>
          <a:srcRect l="21697" t="29966" r="59548" b="20048"/>
          <a:stretch/>
        </p:blipFill>
        <p:spPr>
          <a:xfrm>
            <a:off x="5423475" y="1836675"/>
            <a:ext cx="3170100" cy="47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a8ab29e4af_0_65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Problem Solving...</a:t>
            </a:r>
            <a:endParaRPr/>
          </a:p>
        </p:txBody>
      </p:sp>
      <p:sp>
        <p:nvSpPr>
          <p:cNvPr id="238" name="Google Shape;238;ga8ab29e4af_0_65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ga8ab29e4af_0_65"/>
          <p:cNvPicPr preferRelativeResize="0"/>
          <p:nvPr/>
        </p:nvPicPr>
        <p:blipFill rotWithShape="1">
          <a:blip r:embed="rId3">
            <a:alphaModFix/>
          </a:blip>
          <a:srcRect l="21698" t="29964" r="50245" b="19152"/>
          <a:stretch/>
        </p:blipFill>
        <p:spPr>
          <a:xfrm>
            <a:off x="5423475" y="1836675"/>
            <a:ext cx="4742533" cy="48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a8ab29e4af_0_27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46" name="Google Shape;246;ga8ab29e4af_0_2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ga8ab29e4af_0_2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ga8ab29e4af_0_27"/>
          <p:cNvPicPr preferRelativeResize="0"/>
          <p:nvPr/>
        </p:nvPicPr>
        <p:blipFill rotWithShape="1">
          <a:blip r:embed="rId3">
            <a:alphaModFix/>
          </a:blip>
          <a:srcRect l="12029" t="17429" r="12788" b="6123"/>
          <a:stretch/>
        </p:blipFill>
        <p:spPr>
          <a:xfrm>
            <a:off x="2123100" y="607925"/>
            <a:ext cx="9166475" cy="52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8cfa1692a_0_0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Fraction wall</a:t>
            </a:r>
            <a:endParaRPr/>
          </a:p>
        </p:txBody>
      </p:sp>
      <p:sp>
        <p:nvSpPr>
          <p:cNvPr id="134" name="Google Shape;134;ga8cfa1692a_0_0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sng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sng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fraction wall to help you simplify your fractions. </a:t>
            </a:r>
            <a:endParaRPr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ga8cfa1692a_0_0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ga8cfa1692a_0_0"/>
          <p:cNvSpPr txBox="1"/>
          <p:nvPr/>
        </p:nvSpPr>
        <p:spPr>
          <a:xfrm>
            <a:off x="269600" y="5408900"/>
            <a:ext cx="11628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ga8cfa1692a_0_0"/>
          <p:cNvPicPr preferRelativeResize="0"/>
          <p:nvPr/>
        </p:nvPicPr>
        <p:blipFill rotWithShape="1">
          <a:blip r:embed="rId3">
            <a:alphaModFix/>
          </a:blip>
          <a:srcRect l="36805" t="44222" r="37529" b="21118"/>
          <a:stretch/>
        </p:blipFill>
        <p:spPr>
          <a:xfrm>
            <a:off x="4724500" y="1230049"/>
            <a:ext cx="6657502" cy="505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cfa1692a_0_7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Warm up...</a:t>
            </a:r>
            <a:endParaRPr/>
          </a:p>
        </p:txBody>
      </p:sp>
      <p:sp>
        <p:nvSpPr>
          <p:cNvPr id="144" name="Google Shape;144;ga8cfa1692a_0_7"/>
          <p:cNvSpPr txBox="1"/>
          <p:nvPr/>
        </p:nvSpPr>
        <p:spPr>
          <a:xfrm>
            <a:off x="190975" y="374165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these questions! </a:t>
            </a: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ga8cfa1692a_0_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ga8cfa1692a_0_7"/>
          <p:cNvPicPr preferRelativeResize="0"/>
          <p:nvPr/>
        </p:nvPicPr>
        <p:blipFill rotWithShape="1">
          <a:blip r:embed="rId3">
            <a:alphaModFix/>
          </a:blip>
          <a:srcRect l="25289" t="19393" r="30482" b="21118"/>
          <a:stretch/>
        </p:blipFill>
        <p:spPr>
          <a:xfrm>
            <a:off x="5274075" y="1398550"/>
            <a:ext cx="6183974" cy="467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a8cfa1692a_0_7"/>
          <p:cNvSpPr/>
          <p:nvPr/>
        </p:nvSpPr>
        <p:spPr>
          <a:xfrm>
            <a:off x="3673325" y="2183325"/>
            <a:ext cx="1179600" cy="606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a8cfa1692a_0_7"/>
          <p:cNvSpPr txBox="1"/>
          <p:nvPr/>
        </p:nvSpPr>
        <p:spPr>
          <a:xfrm>
            <a:off x="421250" y="2257925"/>
            <a:ext cx="2291700" cy="7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 the intervals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119786ecf_0_24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 </a:t>
            </a:r>
            <a:endParaRPr/>
          </a:p>
        </p:txBody>
      </p:sp>
      <p:sp>
        <p:nvSpPr>
          <p:cNvPr id="155" name="Google Shape;155;ga119786ecf_0_2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6" name="Google Shape;156;ga119786ecf_0_24"/>
          <p:cNvCxnSpPr/>
          <p:nvPr/>
        </p:nvCxnSpPr>
        <p:spPr>
          <a:xfrm flipH="1">
            <a:off x="4352920" y="3634981"/>
            <a:ext cx="449400" cy="11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7" name="Google Shape;157;ga119786ecf_0_24"/>
          <p:cNvCxnSpPr/>
          <p:nvPr/>
        </p:nvCxnSpPr>
        <p:spPr>
          <a:xfrm flipH="1">
            <a:off x="4353005" y="3634944"/>
            <a:ext cx="449400" cy="11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ga119786ecf_0_24"/>
          <p:cNvSpPr txBox="1"/>
          <p:nvPr/>
        </p:nvSpPr>
        <p:spPr>
          <a:xfrm>
            <a:off x="6301950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5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ga119786ecf_0_24"/>
          <p:cNvSpPr txBox="1"/>
          <p:nvPr/>
        </p:nvSpPr>
        <p:spPr>
          <a:xfrm>
            <a:off x="8981875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ga119786ecf_0_24"/>
          <p:cNvPicPr preferRelativeResize="0"/>
          <p:nvPr/>
        </p:nvPicPr>
        <p:blipFill rotWithShape="1">
          <a:blip r:embed="rId3">
            <a:alphaModFix/>
          </a:blip>
          <a:srcRect l="28285" t="29825" r="30921" b="32411"/>
          <a:stretch/>
        </p:blipFill>
        <p:spPr>
          <a:xfrm>
            <a:off x="4006664" y="2279778"/>
            <a:ext cx="7363525" cy="38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a119786ecf_0_24"/>
          <p:cNvSpPr txBox="1"/>
          <p:nvPr/>
        </p:nvSpPr>
        <p:spPr>
          <a:xfrm>
            <a:off x="202200" y="2527525"/>
            <a:ext cx="3100500" cy="3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difference?</a:t>
            </a:r>
            <a:endParaRPr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intervals? </a:t>
            </a:r>
            <a:endParaRPr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÷ ? = </a:t>
            </a:r>
            <a:endParaRPr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8cfa1692a_0_97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 </a:t>
            </a:r>
            <a:endParaRPr/>
          </a:p>
        </p:txBody>
      </p:sp>
      <p:cxnSp>
        <p:nvCxnSpPr>
          <p:cNvPr id="168" name="Google Shape;168;ga8cfa1692a_0_97"/>
          <p:cNvCxnSpPr/>
          <p:nvPr/>
        </p:nvCxnSpPr>
        <p:spPr>
          <a:xfrm flipH="1">
            <a:off x="4352920" y="3634981"/>
            <a:ext cx="449400" cy="11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ga8cfa1692a_0_97"/>
          <p:cNvCxnSpPr/>
          <p:nvPr/>
        </p:nvCxnSpPr>
        <p:spPr>
          <a:xfrm flipH="1">
            <a:off x="4353005" y="3634944"/>
            <a:ext cx="449400" cy="11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ga8cfa1692a_0_97"/>
          <p:cNvSpPr txBox="1"/>
          <p:nvPr/>
        </p:nvSpPr>
        <p:spPr>
          <a:xfrm>
            <a:off x="6301950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ga8cfa1692a_0_97"/>
          <p:cNvSpPr txBox="1"/>
          <p:nvPr/>
        </p:nvSpPr>
        <p:spPr>
          <a:xfrm>
            <a:off x="8981875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ga8cfa1692a_0_97"/>
          <p:cNvSpPr txBox="1"/>
          <p:nvPr/>
        </p:nvSpPr>
        <p:spPr>
          <a:xfrm>
            <a:off x="7535478" y="2444000"/>
            <a:ext cx="11760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ga8cfa1692a_0_97"/>
          <p:cNvPicPr preferRelativeResize="0"/>
          <p:nvPr/>
        </p:nvPicPr>
        <p:blipFill rotWithShape="1">
          <a:blip r:embed="rId3">
            <a:alphaModFix/>
          </a:blip>
          <a:srcRect l="25443" t="38241" r="29863" b="24683"/>
          <a:stretch/>
        </p:blipFill>
        <p:spPr>
          <a:xfrm>
            <a:off x="4218750" y="2443999"/>
            <a:ext cx="6363876" cy="296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a8cfa1692a_0_97"/>
          <p:cNvSpPr txBox="1"/>
          <p:nvPr/>
        </p:nvSpPr>
        <p:spPr>
          <a:xfrm>
            <a:off x="404400" y="2510675"/>
            <a:ext cx="2830800" cy="29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Label each interval</a:t>
            </a:r>
            <a:endParaRPr sz="2400" b="1" u="sng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difference?  </a:t>
            </a: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intervals? </a:t>
            </a:r>
            <a:endParaRPr sz="19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8ef0530ba_0_4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Fraction wall</a:t>
            </a:r>
            <a:endParaRPr/>
          </a:p>
        </p:txBody>
      </p:sp>
      <p:sp>
        <p:nvSpPr>
          <p:cNvPr id="181" name="Google Shape;181;ga8ef0530ba_0_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sng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sng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fraction wall to help you simplify your fractions. </a:t>
            </a:r>
            <a:endParaRPr sz="25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ga8ef0530ba_0_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ga8ef0530ba_0_4"/>
          <p:cNvSpPr txBox="1"/>
          <p:nvPr/>
        </p:nvSpPr>
        <p:spPr>
          <a:xfrm>
            <a:off x="269600" y="5408900"/>
            <a:ext cx="11628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4" name="Google Shape;184;ga8ef0530ba_0_4"/>
          <p:cNvPicPr preferRelativeResize="0"/>
          <p:nvPr/>
        </p:nvPicPr>
        <p:blipFill rotWithShape="1">
          <a:blip r:embed="rId3">
            <a:alphaModFix/>
          </a:blip>
          <a:srcRect l="36805" t="44222" r="37529" b="21118"/>
          <a:stretch/>
        </p:blipFill>
        <p:spPr>
          <a:xfrm>
            <a:off x="4724500" y="1230049"/>
            <a:ext cx="6657502" cy="505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8cfa1692a_0_134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 </a:t>
            </a:r>
            <a:endParaRPr/>
          </a:p>
        </p:txBody>
      </p:sp>
      <p:sp>
        <p:nvSpPr>
          <p:cNvPr id="191" name="Google Shape;191;ga8cfa1692a_0_13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ga8cfa1692a_0_13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3" name="Google Shape;193;ga8cfa1692a_0_134"/>
          <p:cNvPicPr preferRelativeResize="0"/>
          <p:nvPr/>
        </p:nvPicPr>
        <p:blipFill rotWithShape="1">
          <a:blip r:embed="rId3">
            <a:alphaModFix/>
          </a:blip>
          <a:srcRect l="28746" t="21116" r="29791" b="34144"/>
          <a:stretch/>
        </p:blipFill>
        <p:spPr>
          <a:xfrm>
            <a:off x="5846975" y="2561200"/>
            <a:ext cx="5055026" cy="306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8cfa1692a_0_14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Your task...</a:t>
            </a:r>
            <a:endParaRPr/>
          </a:p>
        </p:txBody>
      </p:sp>
      <p:sp>
        <p:nvSpPr>
          <p:cNvPr id="200" name="Google Shape;200;ga8cfa1692a_0_1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ga8cfa1692a_0_1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ga8cfa1692a_0_14"/>
          <p:cNvSpPr txBox="1"/>
          <p:nvPr/>
        </p:nvSpPr>
        <p:spPr>
          <a:xfrm>
            <a:off x="6150300" y="2611775"/>
            <a:ext cx="5459400" cy="25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ga8cfa1692a_0_14"/>
          <p:cNvPicPr preferRelativeResize="0"/>
          <p:nvPr/>
        </p:nvPicPr>
        <p:blipFill rotWithShape="1">
          <a:blip r:embed="rId3">
            <a:alphaModFix/>
          </a:blip>
          <a:srcRect l="24322" t="16937" r="24815" b="21361"/>
          <a:stretch/>
        </p:blipFill>
        <p:spPr>
          <a:xfrm>
            <a:off x="3740725" y="664950"/>
            <a:ext cx="8104925" cy="55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8cfa1692a_0_50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Your task...</a:t>
            </a:r>
            <a:endParaRPr/>
          </a:p>
        </p:txBody>
      </p:sp>
      <p:sp>
        <p:nvSpPr>
          <p:cNvPr id="210" name="Google Shape;210;ga8cfa1692a_0_50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ga8cfa1692a_0_50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ga8cfa1692a_0_50"/>
          <p:cNvSpPr txBox="1"/>
          <p:nvPr/>
        </p:nvSpPr>
        <p:spPr>
          <a:xfrm>
            <a:off x="6150300" y="2611775"/>
            <a:ext cx="5459400" cy="25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ga8cfa1692a_0_50"/>
          <p:cNvPicPr preferRelativeResize="0"/>
          <p:nvPr/>
        </p:nvPicPr>
        <p:blipFill rotWithShape="1">
          <a:blip r:embed="rId3">
            <a:alphaModFix/>
          </a:blip>
          <a:srcRect l="24183" t="29718" r="24679" b="7597"/>
          <a:stretch/>
        </p:blipFill>
        <p:spPr>
          <a:xfrm>
            <a:off x="4027200" y="1112100"/>
            <a:ext cx="7725976" cy="53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Custom</PresentationFormat>
  <Paragraphs>59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Comic Sans MS</vt:lpstr>
      <vt:lpstr>Noto Sans Symbols</vt:lpstr>
      <vt:lpstr>Calibri</vt:lpstr>
      <vt:lpstr>Quotable</vt:lpstr>
      <vt:lpstr>LO: Fractions on a numberline.  </vt:lpstr>
      <vt:lpstr>Fraction wall</vt:lpstr>
      <vt:lpstr>Warm up...</vt:lpstr>
      <vt:lpstr>Let’s work this out... </vt:lpstr>
      <vt:lpstr>Let’s work this out... </vt:lpstr>
      <vt:lpstr>Fraction wall</vt:lpstr>
      <vt:lpstr>Let’s work this out... </vt:lpstr>
      <vt:lpstr>Your task...</vt:lpstr>
      <vt:lpstr>Your task...</vt:lpstr>
      <vt:lpstr>Varied Fluency...  </vt:lpstr>
      <vt:lpstr>Problem Solving...</vt:lpstr>
      <vt:lpstr>Problem Solving...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Fractions on a numberline.  </dc:title>
  <dc:creator>Frankie O'Reilly</dc:creator>
  <cp:lastModifiedBy>Tanya Thompson</cp:lastModifiedBy>
  <cp:revision>1</cp:revision>
  <dcterms:created xsi:type="dcterms:W3CDTF">2020-10-04T11:05:28Z</dcterms:created>
  <dcterms:modified xsi:type="dcterms:W3CDTF">2020-11-13T08:13:38Z</dcterms:modified>
</cp:coreProperties>
</file>