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2" r:id="rId17"/>
    <p:sldId id="270" r:id="rId18"/>
    <p:sldId id="274" r:id="rId19"/>
    <p:sldId id="275" r:id="rId20"/>
    <p:sldId id="276" r:id="rId21"/>
    <p:sldId id="273" r:id="rId22"/>
    <p:sldId id="278" r:id="rId23"/>
    <p:sldId id="279" r:id="rId24"/>
    <p:sldId id="280" r:id="rId25"/>
    <p:sldId id="281" r:id="rId26"/>
    <p:sldId id="282" r:id="rId27"/>
    <p:sldId id="283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4B5F1-3844-4470-85D3-CC0348870F0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64B91BE-03DD-45CB-8FA5-BFC4489820B3}">
      <dgm:prSet/>
      <dgm:spPr/>
      <dgm:t>
        <a:bodyPr/>
        <a:lstStyle/>
        <a:p>
          <a:r>
            <a:rPr lang="en-GB" dirty="0"/>
            <a:t>Name: noun, verb, adjective, adverb, determiner</a:t>
          </a:r>
          <a:endParaRPr lang="en-US" dirty="0"/>
        </a:p>
      </dgm:t>
    </dgm:pt>
    <dgm:pt modelId="{A9EB93D4-DD43-4E84-B8D8-4901C50C2C9F}" type="parTrans" cxnId="{CDD3FBCD-D5E6-4A54-AA3D-43C6D6539301}">
      <dgm:prSet/>
      <dgm:spPr/>
      <dgm:t>
        <a:bodyPr/>
        <a:lstStyle/>
        <a:p>
          <a:endParaRPr lang="en-US"/>
        </a:p>
      </dgm:t>
    </dgm:pt>
    <dgm:pt modelId="{8F913493-DA6B-4A07-A7A0-645BBF1C05C2}" type="sibTrans" cxnId="{CDD3FBCD-D5E6-4A54-AA3D-43C6D6539301}">
      <dgm:prSet/>
      <dgm:spPr/>
      <dgm:t>
        <a:bodyPr/>
        <a:lstStyle/>
        <a:p>
          <a:endParaRPr lang="en-US"/>
        </a:p>
      </dgm:t>
    </dgm:pt>
    <dgm:pt modelId="{5882E8BF-8028-43ED-A7E9-1E098291A5B4}">
      <dgm:prSet/>
      <dgm:spPr/>
      <dgm:t>
        <a:bodyPr/>
        <a:lstStyle/>
        <a:p>
          <a:r>
            <a:rPr lang="en-GB"/>
            <a:t>Expended noun phrases</a:t>
          </a:r>
          <a:endParaRPr lang="en-US"/>
        </a:p>
      </dgm:t>
    </dgm:pt>
    <dgm:pt modelId="{0F2C16F4-C1AB-4956-A008-ED8DE7E84788}" type="parTrans" cxnId="{BDE96C6B-B30D-4103-9271-9C7A21593378}">
      <dgm:prSet/>
      <dgm:spPr/>
      <dgm:t>
        <a:bodyPr/>
        <a:lstStyle/>
        <a:p>
          <a:endParaRPr lang="en-US"/>
        </a:p>
      </dgm:t>
    </dgm:pt>
    <dgm:pt modelId="{4B8F8360-0F88-480C-88DF-DE18BA94279B}" type="sibTrans" cxnId="{BDE96C6B-B30D-4103-9271-9C7A21593378}">
      <dgm:prSet/>
      <dgm:spPr/>
      <dgm:t>
        <a:bodyPr/>
        <a:lstStyle/>
        <a:p>
          <a:endParaRPr lang="en-US"/>
        </a:p>
      </dgm:t>
    </dgm:pt>
    <dgm:pt modelId="{073724E8-E415-43B3-A73E-94AA1F9A6D37}">
      <dgm:prSet/>
      <dgm:spPr/>
      <dgm:t>
        <a:bodyPr/>
        <a:lstStyle/>
        <a:p>
          <a:r>
            <a:rPr lang="en-GB"/>
            <a:t>Plural nouns</a:t>
          </a:r>
          <a:endParaRPr lang="en-US"/>
        </a:p>
      </dgm:t>
    </dgm:pt>
    <dgm:pt modelId="{E8BB5F41-C916-4F00-82D0-9F2B0DD107E8}" type="parTrans" cxnId="{E16F4AC6-9DD1-4D74-9A91-D31CB8A8C9D1}">
      <dgm:prSet/>
      <dgm:spPr/>
      <dgm:t>
        <a:bodyPr/>
        <a:lstStyle/>
        <a:p>
          <a:endParaRPr lang="en-US"/>
        </a:p>
      </dgm:t>
    </dgm:pt>
    <dgm:pt modelId="{5490C048-A80D-4620-88C6-3F7D4FA98971}" type="sibTrans" cxnId="{E16F4AC6-9DD1-4D74-9A91-D31CB8A8C9D1}">
      <dgm:prSet/>
      <dgm:spPr/>
      <dgm:t>
        <a:bodyPr/>
        <a:lstStyle/>
        <a:p>
          <a:endParaRPr lang="en-US"/>
        </a:p>
      </dgm:t>
    </dgm:pt>
    <dgm:pt modelId="{631A80EE-D65E-4B29-99F2-07CA257B78B1}">
      <dgm:prSet/>
      <dgm:spPr/>
      <dgm:t>
        <a:bodyPr/>
        <a:lstStyle/>
        <a:p>
          <a:r>
            <a:rPr lang="en-GB"/>
            <a:t>Apostrophes for contractions</a:t>
          </a:r>
          <a:endParaRPr lang="en-US"/>
        </a:p>
      </dgm:t>
    </dgm:pt>
    <dgm:pt modelId="{C0905CDA-E127-42B9-A832-50C92850A419}" type="parTrans" cxnId="{7F702E0F-3F34-4630-BC0D-F910EC620F26}">
      <dgm:prSet/>
      <dgm:spPr/>
      <dgm:t>
        <a:bodyPr/>
        <a:lstStyle/>
        <a:p>
          <a:endParaRPr lang="en-US"/>
        </a:p>
      </dgm:t>
    </dgm:pt>
    <dgm:pt modelId="{37619BC3-61E8-4EF6-9D73-2952521BF973}" type="sibTrans" cxnId="{7F702E0F-3F34-4630-BC0D-F910EC620F26}">
      <dgm:prSet/>
      <dgm:spPr/>
      <dgm:t>
        <a:bodyPr/>
        <a:lstStyle/>
        <a:p>
          <a:endParaRPr lang="en-US"/>
        </a:p>
      </dgm:t>
    </dgm:pt>
    <dgm:pt modelId="{5A81798F-20DB-4FE7-A43F-5E9E09991341}">
      <dgm:prSet/>
      <dgm:spPr/>
      <dgm:t>
        <a:bodyPr/>
        <a:lstStyle/>
        <a:p>
          <a:r>
            <a:rPr lang="en-GB"/>
            <a:t>Possessive apostrophes</a:t>
          </a:r>
          <a:endParaRPr lang="en-US"/>
        </a:p>
      </dgm:t>
    </dgm:pt>
    <dgm:pt modelId="{8F983F9A-B702-4489-A3F5-D8AABB8E874F}" type="parTrans" cxnId="{2EE19323-78C3-46AB-A9CA-A624109E7A7B}">
      <dgm:prSet/>
      <dgm:spPr/>
      <dgm:t>
        <a:bodyPr/>
        <a:lstStyle/>
        <a:p>
          <a:endParaRPr lang="en-US"/>
        </a:p>
      </dgm:t>
    </dgm:pt>
    <dgm:pt modelId="{EC498E39-32F9-4E20-8505-326F6F59340B}" type="sibTrans" cxnId="{2EE19323-78C3-46AB-A9CA-A624109E7A7B}">
      <dgm:prSet/>
      <dgm:spPr/>
      <dgm:t>
        <a:bodyPr/>
        <a:lstStyle/>
        <a:p>
          <a:endParaRPr lang="en-US"/>
        </a:p>
      </dgm:t>
    </dgm:pt>
    <dgm:pt modelId="{3972246B-254D-4783-999B-11AE12AF631B}" type="pres">
      <dgm:prSet presAssocID="{6A54B5F1-3844-4470-85D3-CC0348870F04}" presName="linear" presStyleCnt="0">
        <dgm:presLayoutVars>
          <dgm:animLvl val="lvl"/>
          <dgm:resizeHandles val="exact"/>
        </dgm:presLayoutVars>
      </dgm:prSet>
      <dgm:spPr/>
    </dgm:pt>
    <dgm:pt modelId="{C800160A-5DC3-45AA-B9BD-E54B9256FE74}" type="pres">
      <dgm:prSet presAssocID="{864B91BE-03DD-45CB-8FA5-BFC4489820B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3E2F6C0-B841-4F6C-873A-37FC42D59F76}" type="pres">
      <dgm:prSet presAssocID="{8F913493-DA6B-4A07-A7A0-645BBF1C05C2}" presName="spacer" presStyleCnt="0"/>
      <dgm:spPr/>
    </dgm:pt>
    <dgm:pt modelId="{B0DF7A31-4B55-4AE1-B41D-3DFE5BE9CA4C}" type="pres">
      <dgm:prSet presAssocID="{5882E8BF-8028-43ED-A7E9-1E098291A5B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26E7888-5516-41AF-9194-287F4EF90AE4}" type="pres">
      <dgm:prSet presAssocID="{4B8F8360-0F88-480C-88DF-DE18BA94279B}" presName="spacer" presStyleCnt="0"/>
      <dgm:spPr/>
    </dgm:pt>
    <dgm:pt modelId="{62CD9560-803F-427A-9298-E9C641255D02}" type="pres">
      <dgm:prSet presAssocID="{073724E8-E415-43B3-A73E-94AA1F9A6D3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EBD2632-46E7-41EC-814E-1194400AF984}" type="pres">
      <dgm:prSet presAssocID="{5490C048-A80D-4620-88C6-3F7D4FA98971}" presName="spacer" presStyleCnt="0"/>
      <dgm:spPr/>
    </dgm:pt>
    <dgm:pt modelId="{69D55A4C-D89C-4E5E-A388-E458FB93699E}" type="pres">
      <dgm:prSet presAssocID="{631A80EE-D65E-4B29-99F2-07CA257B78B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900ABA8-80C9-46E9-BD30-EDAFB7603972}" type="pres">
      <dgm:prSet presAssocID="{37619BC3-61E8-4EF6-9D73-2952521BF973}" presName="spacer" presStyleCnt="0"/>
      <dgm:spPr/>
    </dgm:pt>
    <dgm:pt modelId="{B7695F6F-16C4-46C9-86FD-E7EFAE22D4A9}" type="pres">
      <dgm:prSet presAssocID="{5A81798F-20DB-4FE7-A43F-5E9E0999134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F702E0F-3F34-4630-BC0D-F910EC620F26}" srcId="{6A54B5F1-3844-4470-85D3-CC0348870F04}" destId="{631A80EE-D65E-4B29-99F2-07CA257B78B1}" srcOrd="3" destOrd="0" parTransId="{C0905CDA-E127-42B9-A832-50C92850A419}" sibTransId="{37619BC3-61E8-4EF6-9D73-2952521BF973}"/>
    <dgm:cxn modelId="{B064E71A-CECA-4B4F-8ABD-E4A10D2C4651}" type="presOf" srcId="{5882E8BF-8028-43ED-A7E9-1E098291A5B4}" destId="{B0DF7A31-4B55-4AE1-B41D-3DFE5BE9CA4C}" srcOrd="0" destOrd="0" presId="urn:microsoft.com/office/officeart/2005/8/layout/vList2"/>
    <dgm:cxn modelId="{2EE19323-78C3-46AB-A9CA-A624109E7A7B}" srcId="{6A54B5F1-3844-4470-85D3-CC0348870F04}" destId="{5A81798F-20DB-4FE7-A43F-5E9E09991341}" srcOrd="4" destOrd="0" parTransId="{8F983F9A-B702-4489-A3F5-D8AABB8E874F}" sibTransId="{EC498E39-32F9-4E20-8505-326F6F59340B}"/>
    <dgm:cxn modelId="{3CAFED2D-DF2D-4A6A-BE89-31B69D11A90F}" type="presOf" srcId="{864B91BE-03DD-45CB-8FA5-BFC4489820B3}" destId="{C800160A-5DC3-45AA-B9BD-E54B9256FE74}" srcOrd="0" destOrd="0" presId="urn:microsoft.com/office/officeart/2005/8/layout/vList2"/>
    <dgm:cxn modelId="{BDE96C6B-B30D-4103-9271-9C7A21593378}" srcId="{6A54B5F1-3844-4470-85D3-CC0348870F04}" destId="{5882E8BF-8028-43ED-A7E9-1E098291A5B4}" srcOrd="1" destOrd="0" parTransId="{0F2C16F4-C1AB-4956-A008-ED8DE7E84788}" sibTransId="{4B8F8360-0F88-480C-88DF-DE18BA94279B}"/>
    <dgm:cxn modelId="{FB852657-3986-4AA1-A100-0DCD87F62DA0}" type="presOf" srcId="{5A81798F-20DB-4FE7-A43F-5E9E09991341}" destId="{B7695F6F-16C4-46C9-86FD-E7EFAE22D4A9}" srcOrd="0" destOrd="0" presId="urn:microsoft.com/office/officeart/2005/8/layout/vList2"/>
    <dgm:cxn modelId="{A4D3ED7A-B86B-4DED-8862-D47904C312B6}" type="presOf" srcId="{631A80EE-D65E-4B29-99F2-07CA257B78B1}" destId="{69D55A4C-D89C-4E5E-A388-E458FB93699E}" srcOrd="0" destOrd="0" presId="urn:microsoft.com/office/officeart/2005/8/layout/vList2"/>
    <dgm:cxn modelId="{BB2BE18A-C53A-4957-B409-D3D00F6332A1}" type="presOf" srcId="{073724E8-E415-43B3-A73E-94AA1F9A6D37}" destId="{62CD9560-803F-427A-9298-E9C641255D02}" srcOrd="0" destOrd="0" presId="urn:microsoft.com/office/officeart/2005/8/layout/vList2"/>
    <dgm:cxn modelId="{E16F4AC6-9DD1-4D74-9A91-D31CB8A8C9D1}" srcId="{6A54B5F1-3844-4470-85D3-CC0348870F04}" destId="{073724E8-E415-43B3-A73E-94AA1F9A6D37}" srcOrd="2" destOrd="0" parTransId="{E8BB5F41-C916-4F00-82D0-9F2B0DD107E8}" sibTransId="{5490C048-A80D-4620-88C6-3F7D4FA98971}"/>
    <dgm:cxn modelId="{CDD3FBCD-D5E6-4A54-AA3D-43C6D6539301}" srcId="{6A54B5F1-3844-4470-85D3-CC0348870F04}" destId="{864B91BE-03DD-45CB-8FA5-BFC4489820B3}" srcOrd="0" destOrd="0" parTransId="{A9EB93D4-DD43-4E84-B8D8-4901C50C2C9F}" sibTransId="{8F913493-DA6B-4A07-A7A0-645BBF1C05C2}"/>
    <dgm:cxn modelId="{3E5DB5D3-0B33-433C-BEE9-489A4BA1A421}" type="presOf" srcId="{6A54B5F1-3844-4470-85D3-CC0348870F04}" destId="{3972246B-254D-4783-999B-11AE12AF631B}" srcOrd="0" destOrd="0" presId="urn:microsoft.com/office/officeart/2005/8/layout/vList2"/>
    <dgm:cxn modelId="{A360AB7C-918E-46B2-8D2E-016522C15FF7}" type="presParOf" srcId="{3972246B-254D-4783-999B-11AE12AF631B}" destId="{C800160A-5DC3-45AA-B9BD-E54B9256FE74}" srcOrd="0" destOrd="0" presId="urn:microsoft.com/office/officeart/2005/8/layout/vList2"/>
    <dgm:cxn modelId="{67CB7FC4-4268-4CB7-BCDA-5F75D6B99EEE}" type="presParOf" srcId="{3972246B-254D-4783-999B-11AE12AF631B}" destId="{23E2F6C0-B841-4F6C-873A-37FC42D59F76}" srcOrd="1" destOrd="0" presId="urn:microsoft.com/office/officeart/2005/8/layout/vList2"/>
    <dgm:cxn modelId="{C8FD7E84-7240-4274-9018-EE4BDAEAA340}" type="presParOf" srcId="{3972246B-254D-4783-999B-11AE12AF631B}" destId="{B0DF7A31-4B55-4AE1-B41D-3DFE5BE9CA4C}" srcOrd="2" destOrd="0" presId="urn:microsoft.com/office/officeart/2005/8/layout/vList2"/>
    <dgm:cxn modelId="{13F1C5E0-E7BF-454F-8472-4D4D6322A5BA}" type="presParOf" srcId="{3972246B-254D-4783-999B-11AE12AF631B}" destId="{826E7888-5516-41AF-9194-287F4EF90AE4}" srcOrd="3" destOrd="0" presId="urn:microsoft.com/office/officeart/2005/8/layout/vList2"/>
    <dgm:cxn modelId="{A7F47B95-C252-43AA-98E5-A25CE689E44C}" type="presParOf" srcId="{3972246B-254D-4783-999B-11AE12AF631B}" destId="{62CD9560-803F-427A-9298-E9C641255D02}" srcOrd="4" destOrd="0" presId="urn:microsoft.com/office/officeart/2005/8/layout/vList2"/>
    <dgm:cxn modelId="{E4F30415-6FB1-4F33-84B1-C98902BDFFAD}" type="presParOf" srcId="{3972246B-254D-4783-999B-11AE12AF631B}" destId="{0EBD2632-46E7-41EC-814E-1194400AF984}" srcOrd="5" destOrd="0" presId="urn:microsoft.com/office/officeart/2005/8/layout/vList2"/>
    <dgm:cxn modelId="{5D3D662C-6B94-4C4F-8D6D-F7174C750381}" type="presParOf" srcId="{3972246B-254D-4783-999B-11AE12AF631B}" destId="{69D55A4C-D89C-4E5E-A388-E458FB93699E}" srcOrd="6" destOrd="0" presId="urn:microsoft.com/office/officeart/2005/8/layout/vList2"/>
    <dgm:cxn modelId="{C50E661D-6D82-4D87-9871-1C7D6630F3F3}" type="presParOf" srcId="{3972246B-254D-4783-999B-11AE12AF631B}" destId="{5900ABA8-80C9-46E9-BD30-EDAFB7603972}" srcOrd="7" destOrd="0" presId="urn:microsoft.com/office/officeart/2005/8/layout/vList2"/>
    <dgm:cxn modelId="{463AF0E5-4C42-41A5-BAB0-E4FCF1260A56}" type="presParOf" srcId="{3972246B-254D-4783-999B-11AE12AF631B}" destId="{B7695F6F-16C4-46C9-86FD-E7EFAE22D4A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198D56-E1DE-43B2-83C2-1A39B802DE5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AF0CDC2-B062-4346-ABA2-DA323949317C}">
      <dgm:prSet/>
      <dgm:spPr/>
      <dgm:t>
        <a:bodyPr/>
        <a:lstStyle/>
        <a:p>
          <a:r>
            <a:rPr lang="en-GB" b="0" i="0"/>
            <a:t>Summarise</a:t>
          </a:r>
          <a:endParaRPr lang="en-US"/>
        </a:p>
      </dgm:t>
    </dgm:pt>
    <dgm:pt modelId="{CBCD02BD-32BA-4E50-A4A5-A4ADFF54E432}" type="parTrans" cxnId="{1C9FDC31-50F5-4EAD-A5AF-E760A011EA0C}">
      <dgm:prSet/>
      <dgm:spPr/>
      <dgm:t>
        <a:bodyPr/>
        <a:lstStyle/>
        <a:p>
          <a:endParaRPr lang="en-US"/>
        </a:p>
      </dgm:t>
    </dgm:pt>
    <dgm:pt modelId="{06CA7B7B-CFF5-4FF9-A872-4E71722F7E6E}" type="sibTrans" cxnId="{1C9FDC31-50F5-4EAD-A5AF-E760A011EA0C}">
      <dgm:prSet/>
      <dgm:spPr/>
      <dgm:t>
        <a:bodyPr/>
        <a:lstStyle/>
        <a:p>
          <a:endParaRPr lang="en-US"/>
        </a:p>
      </dgm:t>
    </dgm:pt>
    <dgm:pt modelId="{0B7585CF-C02C-4C68-8F4B-6709BCA19850}">
      <dgm:prSet/>
      <dgm:spPr/>
      <dgm:t>
        <a:bodyPr/>
        <a:lstStyle/>
        <a:p>
          <a:r>
            <a:rPr lang="en-GB" b="0" i="0"/>
            <a:t>Question</a:t>
          </a:r>
          <a:endParaRPr lang="en-US"/>
        </a:p>
      </dgm:t>
    </dgm:pt>
    <dgm:pt modelId="{7B832370-7927-4AC9-B478-63375571C35C}" type="parTrans" cxnId="{AACCF0A3-58DF-4263-AAE3-C2C533989AD1}">
      <dgm:prSet/>
      <dgm:spPr/>
      <dgm:t>
        <a:bodyPr/>
        <a:lstStyle/>
        <a:p>
          <a:endParaRPr lang="en-US"/>
        </a:p>
      </dgm:t>
    </dgm:pt>
    <dgm:pt modelId="{631C65BE-2883-4460-B7C4-086390CE1BA6}" type="sibTrans" cxnId="{AACCF0A3-58DF-4263-AAE3-C2C533989AD1}">
      <dgm:prSet/>
      <dgm:spPr/>
      <dgm:t>
        <a:bodyPr/>
        <a:lstStyle/>
        <a:p>
          <a:endParaRPr lang="en-US"/>
        </a:p>
      </dgm:t>
    </dgm:pt>
    <dgm:pt modelId="{33547271-2DE2-452E-8B67-8EBA3A4EB0E4}">
      <dgm:prSet/>
      <dgm:spPr/>
      <dgm:t>
        <a:bodyPr/>
        <a:lstStyle/>
        <a:p>
          <a:r>
            <a:rPr lang="en-GB" b="0" i="0"/>
            <a:t>Clarify</a:t>
          </a:r>
          <a:endParaRPr lang="en-US"/>
        </a:p>
      </dgm:t>
    </dgm:pt>
    <dgm:pt modelId="{28B05B3F-E965-417A-9777-87336B76ED60}" type="parTrans" cxnId="{917530F4-FBA1-41A3-9A9B-22C8147C4BC7}">
      <dgm:prSet/>
      <dgm:spPr/>
      <dgm:t>
        <a:bodyPr/>
        <a:lstStyle/>
        <a:p>
          <a:endParaRPr lang="en-US"/>
        </a:p>
      </dgm:t>
    </dgm:pt>
    <dgm:pt modelId="{2BF43869-FA68-44A7-B9E7-D35F0E398230}" type="sibTrans" cxnId="{917530F4-FBA1-41A3-9A9B-22C8147C4BC7}">
      <dgm:prSet/>
      <dgm:spPr/>
      <dgm:t>
        <a:bodyPr/>
        <a:lstStyle/>
        <a:p>
          <a:endParaRPr lang="en-US"/>
        </a:p>
      </dgm:t>
    </dgm:pt>
    <dgm:pt modelId="{C98D60DE-6AC9-4C77-BA4A-D71113D0C20C}">
      <dgm:prSet/>
      <dgm:spPr/>
      <dgm:t>
        <a:bodyPr/>
        <a:lstStyle/>
        <a:p>
          <a:r>
            <a:rPr lang="en-GB" b="0" i="0"/>
            <a:t>Predict</a:t>
          </a:r>
          <a:endParaRPr lang="en-US"/>
        </a:p>
      </dgm:t>
    </dgm:pt>
    <dgm:pt modelId="{2B09E33A-A2DB-41DA-AD36-B117E8D4CADD}" type="parTrans" cxnId="{29205973-0731-4C78-9C0D-E813607C7671}">
      <dgm:prSet/>
      <dgm:spPr/>
      <dgm:t>
        <a:bodyPr/>
        <a:lstStyle/>
        <a:p>
          <a:endParaRPr lang="en-US"/>
        </a:p>
      </dgm:t>
    </dgm:pt>
    <dgm:pt modelId="{9B8DA6F0-58C7-41E6-8E8B-BA55F9EA792C}" type="sibTrans" cxnId="{29205973-0731-4C78-9C0D-E813607C7671}">
      <dgm:prSet/>
      <dgm:spPr/>
      <dgm:t>
        <a:bodyPr/>
        <a:lstStyle/>
        <a:p>
          <a:endParaRPr lang="en-US"/>
        </a:p>
      </dgm:t>
    </dgm:pt>
    <dgm:pt modelId="{D2DE0AAC-B9E5-4ADB-B2C0-2BE4B2280483}" type="pres">
      <dgm:prSet presAssocID="{A8198D56-E1DE-43B2-83C2-1A39B802DE54}" presName="linear" presStyleCnt="0">
        <dgm:presLayoutVars>
          <dgm:animLvl val="lvl"/>
          <dgm:resizeHandles val="exact"/>
        </dgm:presLayoutVars>
      </dgm:prSet>
      <dgm:spPr/>
    </dgm:pt>
    <dgm:pt modelId="{DDBF48DE-8EED-43B0-BF09-BEC79F70AB78}" type="pres">
      <dgm:prSet presAssocID="{6AF0CDC2-B062-4346-ABA2-DA323949317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AA27545-5877-4A9E-A4F4-D151E2272BB6}" type="pres">
      <dgm:prSet presAssocID="{06CA7B7B-CFF5-4FF9-A872-4E71722F7E6E}" presName="spacer" presStyleCnt="0"/>
      <dgm:spPr/>
    </dgm:pt>
    <dgm:pt modelId="{445E9904-61A0-46AD-8387-5B766AF5FC8F}" type="pres">
      <dgm:prSet presAssocID="{0B7585CF-C02C-4C68-8F4B-6709BCA1985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C02B99E-7EB4-4329-93A0-C986B50729EF}" type="pres">
      <dgm:prSet presAssocID="{631C65BE-2883-4460-B7C4-086390CE1BA6}" presName="spacer" presStyleCnt="0"/>
      <dgm:spPr/>
    </dgm:pt>
    <dgm:pt modelId="{9227FD0F-2D94-412C-9ADE-C101A58DD048}" type="pres">
      <dgm:prSet presAssocID="{33547271-2DE2-452E-8B67-8EBA3A4EB0E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321BBBA-3A6C-4644-BA35-2D6E2C5B4DD4}" type="pres">
      <dgm:prSet presAssocID="{2BF43869-FA68-44A7-B9E7-D35F0E398230}" presName="spacer" presStyleCnt="0"/>
      <dgm:spPr/>
    </dgm:pt>
    <dgm:pt modelId="{A94D408C-BFCE-4929-A4EE-1A0B0EE3A437}" type="pres">
      <dgm:prSet presAssocID="{C98D60DE-6AC9-4C77-BA4A-D71113D0C20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4B68D0A-7B9B-401E-857D-DEEAB280BE72}" type="presOf" srcId="{6AF0CDC2-B062-4346-ABA2-DA323949317C}" destId="{DDBF48DE-8EED-43B0-BF09-BEC79F70AB78}" srcOrd="0" destOrd="0" presId="urn:microsoft.com/office/officeart/2005/8/layout/vList2"/>
    <dgm:cxn modelId="{79E80F14-249F-4DA4-B9E9-B61D40F53727}" type="presOf" srcId="{33547271-2DE2-452E-8B67-8EBA3A4EB0E4}" destId="{9227FD0F-2D94-412C-9ADE-C101A58DD048}" srcOrd="0" destOrd="0" presId="urn:microsoft.com/office/officeart/2005/8/layout/vList2"/>
    <dgm:cxn modelId="{1C9FDC31-50F5-4EAD-A5AF-E760A011EA0C}" srcId="{A8198D56-E1DE-43B2-83C2-1A39B802DE54}" destId="{6AF0CDC2-B062-4346-ABA2-DA323949317C}" srcOrd="0" destOrd="0" parTransId="{CBCD02BD-32BA-4E50-A4A5-A4ADFF54E432}" sibTransId="{06CA7B7B-CFF5-4FF9-A872-4E71722F7E6E}"/>
    <dgm:cxn modelId="{29205973-0731-4C78-9C0D-E813607C7671}" srcId="{A8198D56-E1DE-43B2-83C2-1A39B802DE54}" destId="{C98D60DE-6AC9-4C77-BA4A-D71113D0C20C}" srcOrd="3" destOrd="0" parTransId="{2B09E33A-A2DB-41DA-AD36-B117E8D4CADD}" sibTransId="{9B8DA6F0-58C7-41E6-8E8B-BA55F9EA792C}"/>
    <dgm:cxn modelId="{D072B48B-ED15-4279-8C87-AC5FA48159A7}" type="presOf" srcId="{0B7585CF-C02C-4C68-8F4B-6709BCA19850}" destId="{445E9904-61A0-46AD-8387-5B766AF5FC8F}" srcOrd="0" destOrd="0" presId="urn:microsoft.com/office/officeart/2005/8/layout/vList2"/>
    <dgm:cxn modelId="{AACCF0A3-58DF-4263-AAE3-C2C533989AD1}" srcId="{A8198D56-E1DE-43B2-83C2-1A39B802DE54}" destId="{0B7585CF-C02C-4C68-8F4B-6709BCA19850}" srcOrd="1" destOrd="0" parTransId="{7B832370-7927-4AC9-B478-63375571C35C}" sibTransId="{631C65BE-2883-4460-B7C4-086390CE1BA6}"/>
    <dgm:cxn modelId="{9517EBC9-C897-4674-8BD2-D64AF3CC1094}" type="presOf" srcId="{A8198D56-E1DE-43B2-83C2-1A39B802DE54}" destId="{D2DE0AAC-B9E5-4ADB-B2C0-2BE4B2280483}" srcOrd="0" destOrd="0" presId="urn:microsoft.com/office/officeart/2005/8/layout/vList2"/>
    <dgm:cxn modelId="{6DCFB7E0-F7CB-4F5C-BBDE-35CFAC16C39A}" type="presOf" srcId="{C98D60DE-6AC9-4C77-BA4A-D71113D0C20C}" destId="{A94D408C-BFCE-4929-A4EE-1A0B0EE3A437}" srcOrd="0" destOrd="0" presId="urn:microsoft.com/office/officeart/2005/8/layout/vList2"/>
    <dgm:cxn modelId="{917530F4-FBA1-41A3-9A9B-22C8147C4BC7}" srcId="{A8198D56-E1DE-43B2-83C2-1A39B802DE54}" destId="{33547271-2DE2-452E-8B67-8EBA3A4EB0E4}" srcOrd="2" destOrd="0" parTransId="{28B05B3F-E965-417A-9777-87336B76ED60}" sibTransId="{2BF43869-FA68-44A7-B9E7-D35F0E398230}"/>
    <dgm:cxn modelId="{677AD775-353F-4B82-AAF4-81D62EC5DDC4}" type="presParOf" srcId="{D2DE0AAC-B9E5-4ADB-B2C0-2BE4B2280483}" destId="{DDBF48DE-8EED-43B0-BF09-BEC79F70AB78}" srcOrd="0" destOrd="0" presId="urn:microsoft.com/office/officeart/2005/8/layout/vList2"/>
    <dgm:cxn modelId="{BA6B18D2-EB19-403A-B9D0-D24082168DA2}" type="presParOf" srcId="{D2DE0AAC-B9E5-4ADB-B2C0-2BE4B2280483}" destId="{6AA27545-5877-4A9E-A4F4-D151E2272BB6}" srcOrd="1" destOrd="0" presId="urn:microsoft.com/office/officeart/2005/8/layout/vList2"/>
    <dgm:cxn modelId="{EDC2D94B-549D-4C94-AB1D-4921526367E2}" type="presParOf" srcId="{D2DE0AAC-B9E5-4ADB-B2C0-2BE4B2280483}" destId="{445E9904-61A0-46AD-8387-5B766AF5FC8F}" srcOrd="2" destOrd="0" presId="urn:microsoft.com/office/officeart/2005/8/layout/vList2"/>
    <dgm:cxn modelId="{1E7D9069-B666-46E7-91E0-FB383AD82C27}" type="presParOf" srcId="{D2DE0AAC-B9E5-4ADB-B2C0-2BE4B2280483}" destId="{0C02B99E-7EB4-4329-93A0-C986B50729EF}" srcOrd="3" destOrd="0" presId="urn:microsoft.com/office/officeart/2005/8/layout/vList2"/>
    <dgm:cxn modelId="{B9F13F63-7DF6-4744-9096-3A7B548824E8}" type="presParOf" srcId="{D2DE0AAC-B9E5-4ADB-B2C0-2BE4B2280483}" destId="{9227FD0F-2D94-412C-9ADE-C101A58DD048}" srcOrd="4" destOrd="0" presId="urn:microsoft.com/office/officeart/2005/8/layout/vList2"/>
    <dgm:cxn modelId="{DD028F4F-F250-432E-8F9F-61E709A46C3B}" type="presParOf" srcId="{D2DE0AAC-B9E5-4ADB-B2C0-2BE4B2280483}" destId="{9321BBBA-3A6C-4644-BA35-2D6E2C5B4DD4}" srcOrd="5" destOrd="0" presId="urn:microsoft.com/office/officeart/2005/8/layout/vList2"/>
    <dgm:cxn modelId="{1B38B777-AFD3-4E80-B353-D73A02C2159D}" type="presParOf" srcId="{D2DE0AAC-B9E5-4ADB-B2C0-2BE4B2280483}" destId="{A94D408C-BFCE-4929-A4EE-1A0B0EE3A43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198D56-E1DE-43B2-83C2-1A39B802DE5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AF0CDC2-B062-4346-ABA2-DA323949317C}">
      <dgm:prSet/>
      <dgm:spPr/>
      <dgm:t>
        <a:bodyPr/>
        <a:lstStyle/>
        <a:p>
          <a:r>
            <a:rPr lang="en-GB" b="0" i="0"/>
            <a:t>Summarise</a:t>
          </a:r>
          <a:endParaRPr lang="en-US"/>
        </a:p>
      </dgm:t>
    </dgm:pt>
    <dgm:pt modelId="{CBCD02BD-32BA-4E50-A4A5-A4ADFF54E432}" type="parTrans" cxnId="{1C9FDC31-50F5-4EAD-A5AF-E760A011EA0C}">
      <dgm:prSet/>
      <dgm:spPr/>
      <dgm:t>
        <a:bodyPr/>
        <a:lstStyle/>
        <a:p>
          <a:endParaRPr lang="en-US"/>
        </a:p>
      </dgm:t>
    </dgm:pt>
    <dgm:pt modelId="{06CA7B7B-CFF5-4FF9-A872-4E71722F7E6E}" type="sibTrans" cxnId="{1C9FDC31-50F5-4EAD-A5AF-E760A011EA0C}">
      <dgm:prSet/>
      <dgm:spPr/>
      <dgm:t>
        <a:bodyPr/>
        <a:lstStyle/>
        <a:p>
          <a:endParaRPr lang="en-US"/>
        </a:p>
      </dgm:t>
    </dgm:pt>
    <dgm:pt modelId="{0B7585CF-C02C-4C68-8F4B-6709BCA19850}">
      <dgm:prSet/>
      <dgm:spPr/>
      <dgm:t>
        <a:bodyPr/>
        <a:lstStyle/>
        <a:p>
          <a:r>
            <a:rPr lang="en-GB" b="0" i="0"/>
            <a:t>Question</a:t>
          </a:r>
          <a:endParaRPr lang="en-US"/>
        </a:p>
      </dgm:t>
    </dgm:pt>
    <dgm:pt modelId="{7B832370-7927-4AC9-B478-63375571C35C}" type="parTrans" cxnId="{AACCF0A3-58DF-4263-AAE3-C2C533989AD1}">
      <dgm:prSet/>
      <dgm:spPr/>
      <dgm:t>
        <a:bodyPr/>
        <a:lstStyle/>
        <a:p>
          <a:endParaRPr lang="en-US"/>
        </a:p>
      </dgm:t>
    </dgm:pt>
    <dgm:pt modelId="{631C65BE-2883-4460-B7C4-086390CE1BA6}" type="sibTrans" cxnId="{AACCF0A3-58DF-4263-AAE3-C2C533989AD1}">
      <dgm:prSet/>
      <dgm:spPr/>
      <dgm:t>
        <a:bodyPr/>
        <a:lstStyle/>
        <a:p>
          <a:endParaRPr lang="en-US"/>
        </a:p>
      </dgm:t>
    </dgm:pt>
    <dgm:pt modelId="{33547271-2DE2-452E-8B67-8EBA3A4EB0E4}">
      <dgm:prSet/>
      <dgm:spPr/>
      <dgm:t>
        <a:bodyPr/>
        <a:lstStyle/>
        <a:p>
          <a:r>
            <a:rPr lang="en-GB" b="0" i="0"/>
            <a:t>Clarify</a:t>
          </a:r>
          <a:endParaRPr lang="en-US"/>
        </a:p>
      </dgm:t>
    </dgm:pt>
    <dgm:pt modelId="{28B05B3F-E965-417A-9777-87336B76ED60}" type="parTrans" cxnId="{917530F4-FBA1-41A3-9A9B-22C8147C4BC7}">
      <dgm:prSet/>
      <dgm:spPr/>
      <dgm:t>
        <a:bodyPr/>
        <a:lstStyle/>
        <a:p>
          <a:endParaRPr lang="en-US"/>
        </a:p>
      </dgm:t>
    </dgm:pt>
    <dgm:pt modelId="{2BF43869-FA68-44A7-B9E7-D35F0E398230}" type="sibTrans" cxnId="{917530F4-FBA1-41A3-9A9B-22C8147C4BC7}">
      <dgm:prSet/>
      <dgm:spPr/>
      <dgm:t>
        <a:bodyPr/>
        <a:lstStyle/>
        <a:p>
          <a:endParaRPr lang="en-US"/>
        </a:p>
      </dgm:t>
    </dgm:pt>
    <dgm:pt modelId="{C98D60DE-6AC9-4C77-BA4A-D71113D0C20C}">
      <dgm:prSet/>
      <dgm:spPr/>
      <dgm:t>
        <a:bodyPr/>
        <a:lstStyle/>
        <a:p>
          <a:r>
            <a:rPr lang="en-GB" b="0" i="0"/>
            <a:t>Predict</a:t>
          </a:r>
          <a:endParaRPr lang="en-US"/>
        </a:p>
      </dgm:t>
    </dgm:pt>
    <dgm:pt modelId="{2B09E33A-A2DB-41DA-AD36-B117E8D4CADD}" type="parTrans" cxnId="{29205973-0731-4C78-9C0D-E813607C7671}">
      <dgm:prSet/>
      <dgm:spPr/>
      <dgm:t>
        <a:bodyPr/>
        <a:lstStyle/>
        <a:p>
          <a:endParaRPr lang="en-US"/>
        </a:p>
      </dgm:t>
    </dgm:pt>
    <dgm:pt modelId="{9B8DA6F0-58C7-41E6-8E8B-BA55F9EA792C}" type="sibTrans" cxnId="{29205973-0731-4C78-9C0D-E813607C7671}">
      <dgm:prSet/>
      <dgm:spPr/>
      <dgm:t>
        <a:bodyPr/>
        <a:lstStyle/>
        <a:p>
          <a:endParaRPr lang="en-US"/>
        </a:p>
      </dgm:t>
    </dgm:pt>
    <dgm:pt modelId="{D2DE0AAC-B9E5-4ADB-B2C0-2BE4B2280483}" type="pres">
      <dgm:prSet presAssocID="{A8198D56-E1DE-43B2-83C2-1A39B802DE54}" presName="linear" presStyleCnt="0">
        <dgm:presLayoutVars>
          <dgm:animLvl val="lvl"/>
          <dgm:resizeHandles val="exact"/>
        </dgm:presLayoutVars>
      </dgm:prSet>
      <dgm:spPr/>
    </dgm:pt>
    <dgm:pt modelId="{DDBF48DE-8EED-43B0-BF09-BEC79F70AB78}" type="pres">
      <dgm:prSet presAssocID="{6AF0CDC2-B062-4346-ABA2-DA323949317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AA27545-5877-4A9E-A4F4-D151E2272BB6}" type="pres">
      <dgm:prSet presAssocID="{06CA7B7B-CFF5-4FF9-A872-4E71722F7E6E}" presName="spacer" presStyleCnt="0"/>
      <dgm:spPr/>
    </dgm:pt>
    <dgm:pt modelId="{445E9904-61A0-46AD-8387-5B766AF5FC8F}" type="pres">
      <dgm:prSet presAssocID="{0B7585CF-C02C-4C68-8F4B-6709BCA1985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C02B99E-7EB4-4329-93A0-C986B50729EF}" type="pres">
      <dgm:prSet presAssocID="{631C65BE-2883-4460-B7C4-086390CE1BA6}" presName="spacer" presStyleCnt="0"/>
      <dgm:spPr/>
    </dgm:pt>
    <dgm:pt modelId="{9227FD0F-2D94-412C-9ADE-C101A58DD048}" type="pres">
      <dgm:prSet presAssocID="{33547271-2DE2-452E-8B67-8EBA3A4EB0E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321BBBA-3A6C-4644-BA35-2D6E2C5B4DD4}" type="pres">
      <dgm:prSet presAssocID="{2BF43869-FA68-44A7-B9E7-D35F0E398230}" presName="spacer" presStyleCnt="0"/>
      <dgm:spPr/>
    </dgm:pt>
    <dgm:pt modelId="{A94D408C-BFCE-4929-A4EE-1A0B0EE3A437}" type="pres">
      <dgm:prSet presAssocID="{C98D60DE-6AC9-4C77-BA4A-D71113D0C20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4B68D0A-7B9B-401E-857D-DEEAB280BE72}" type="presOf" srcId="{6AF0CDC2-B062-4346-ABA2-DA323949317C}" destId="{DDBF48DE-8EED-43B0-BF09-BEC79F70AB78}" srcOrd="0" destOrd="0" presId="urn:microsoft.com/office/officeart/2005/8/layout/vList2"/>
    <dgm:cxn modelId="{79E80F14-249F-4DA4-B9E9-B61D40F53727}" type="presOf" srcId="{33547271-2DE2-452E-8B67-8EBA3A4EB0E4}" destId="{9227FD0F-2D94-412C-9ADE-C101A58DD048}" srcOrd="0" destOrd="0" presId="urn:microsoft.com/office/officeart/2005/8/layout/vList2"/>
    <dgm:cxn modelId="{1C9FDC31-50F5-4EAD-A5AF-E760A011EA0C}" srcId="{A8198D56-E1DE-43B2-83C2-1A39B802DE54}" destId="{6AF0CDC2-B062-4346-ABA2-DA323949317C}" srcOrd="0" destOrd="0" parTransId="{CBCD02BD-32BA-4E50-A4A5-A4ADFF54E432}" sibTransId="{06CA7B7B-CFF5-4FF9-A872-4E71722F7E6E}"/>
    <dgm:cxn modelId="{29205973-0731-4C78-9C0D-E813607C7671}" srcId="{A8198D56-E1DE-43B2-83C2-1A39B802DE54}" destId="{C98D60DE-6AC9-4C77-BA4A-D71113D0C20C}" srcOrd="3" destOrd="0" parTransId="{2B09E33A-A2DB-41DA-AD36-B117E8D4CADD}" sibTransId="{9B8DA6F0-58C7-41E6-8E8B-BA55F9EA792C}"/>
    <dgm:cxn modelId="{D072B48B-ED15-4279-8C87-AC5FA48159A7}" type="presOf" srcId="{0B7585CF-C02C-4C68-8F4B-6709BCA19850}" destId="{445E9904-61A0-46AD-8387-5B766AF5FC8F}" srcOrd="0" destOrd="0" presId="urn:microsoft.com/office/officeart/2005/8/layout/vList2"/>
    <dgm:cxn modelId="{AACCF0A3-58DF-4263-AAE3-C2C533989AD1}" srcId="{A8198D56-E1DE-43B2-83C2-1A39B802DE54}" destId="{0B7585CF-C02C-4C68-8F4B-6709BCA19850}" srcOrd="1" destOrd="0" parTransId="{7B832370-7927-4AC9-B478-63375571C35C}" sibTransId="{631C65BE-2883-4460-B7C4-086390CE1BA6}"/>
    <dgm:cxn modelId="{9517EBC9-C897-4674-8BD2-D64AF3CC1094}" type="presOf" srcId="{A8198D56-E1DE-43B2-83C2-1A39B802DE54}" destId="{D2DE0AAC-B9E5-4ADB-B2C0-2BE4B2280483}" srcOrd="0" destOrd="0" presId="urn:microsoft.com/office/officeart/2005/8/layout/vList2"/>
    <dgm:cxn modelId="{6DCFB7E0-F7CB-4F5C-BBDE-35CFAC16C39A}" type="presOf" srcId="{C98D60DE-6AC9-4C77-BA4A-D71113D0C20C}" destId="{A94D408C-BFCE-4929-A4EE-1A0B0EE3A437}" srcOrd="0" destOrd="0" presId="urn:microsoft.com/office/officeart/2005/8/layout/vList2"/>
    <dgm:cxn modelId="{917530F4-FBA1-41A3-9A9B-22C8147C4BC7}" srcId="{A8198D56-E1DE-43B2-83C2-1A39B802DE54}" destId="{33547271-2DE2-452E-8B67-8EBA3A4EB0E4}" srcOrd="2" destOrd="0" parTransId="{28B05B3F-E965-417A-9777-87336B76ED60}" sibTransId="{2BF43869-FA68-44A7-B9E7-D35F0E398230}"/>
    <dgm:cxn modelId="{677AD775-353F-4B82-AAF4-81D62EC5DDC4}" type="presParOf" srcId="{D2DE0AAC-B9E5-4ADB-B2C0-2BE4B2280483}" destId="{DDBF48DE-8EED-43B0-BF09-BEC79F70AB78}" srcOrd="0" destOrd="0" presId="urn:microsoft.com/office/officeart/2005/8/layout/vList2"/>
    <dgm:cxn modelId="{BA6B18D2-EB19-403A-B9D0-D24082168DA2}" type="presParOf" srcId="{D2DE0AAC-B9E5-4ADB-B2C0-2BE4B2280483}" destId="{6AA27545-5877-4A9E-A4F4-D151E2272BB6}" srcOrd="1" destOrd="0" presId="urn:microsoft.com/office/officeart/2005/8/layout/vList2"/>
    <dgm:cxn modelId="{EDC2D94B-549D-4C94-AB1D-4921526367E2}" type="presParOf" srcId="{D2DE0AAC-B9E5-4ADB-B2C0-2BE4B2280483}" destId="{445E9904-61A0-46AD-8387-5B766AF5FC8F}" srcOrd="2" destOrd="0" presId="urn:microsoft.com/office/officeart/2005/8/layout/vList2"/>
    <dgm:cxn modelId="{1E7D9069-B666-46E7-91E0-FB383AD82C27}" type="presParOf" srcId="{D2DE0AAC-B9E5-4ADB-B2C0-2BE4B2280483}" destId="{0C02B99E-7EB4-4329-93A0-C986B50729EF}" srcOrd="3" destOrd="0" presId="urn:microsoft.com/office/officeart/2005/8/layout/vList2"/>
    <dgm:cxn modelId="{B9F13F63-7DF6-4744-9096-3A7B548824E8}" type="presParOf" srcId="{D2DE0AAC-B9E5-4ADB-B2C0-2BE4B2280483}" destId="{9227FD0F-2D94-412C-9ADE-C101A58DD048}" srcOrd="4" destOrd="0" presId="urn:microsoft.com/office/officeart/2005/8/layout/vList2"/>
    <dgm:cxn modelId="{DD028F4F-F250-432E-8F9F-61E709A46C3B}" type="presParOf" srcId="{D2DE0AAC-B9E5-4ADB-B2C0-2BE4B2280483}" destId="{9321BBBA-3A6C-4644-BA35-2D6E2C5B4DD4}" srcOrd="5" destOrd="0" presId="urn:microsoft.com/office/officeart/2005/8/layout/vList2"/>
    <dgm:cxn modelId="{1B38B777-AFD3-4E80-B353-D73A02C2159D}" type="presParOf" srcId="{D2DE0AAC-B9E5-4ADB-B2C0-2BE4B2280483}" destId="{A94D408C-BFCE-4929-A4EE-1A0B0EE3A43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54B5F1-3844-4470-85D3-CC0348870F0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64B91BE-03DD-45CB-8FA5-BFC4489820B3}">
      <dgm:prSet/>
      <dgm:spPr/>
      <dgm:t>
        <a:bodyPr/>
        <a:lstStyle/>
        <a:p>
          <a:r>
            <a:rPr lang="en-GB" dirty="0"/>
            <a:t>Name: noun, verb, adjective, adverb, determiner</a:t>
          </a:r>
          <a:endParaRPr lang="en-US" dirty="0"/>
        </a:p>
      </dgm:t>
    </dgm:pt>
    <dgm:pt modelId="{A9EB93D4-DD43-4E84-B8D8-4901C50C2C9F}" type="parTrans" cxnId="{CDD3FBCD-D5E6-4A54-AA3D-43C6D6539301}">
      <dgm:prSet/>
      <dgm:spPr/>
      <dgm:t>
        <a:bodyPr/>
        <a:lstStyle/>
        <a:p>
          <a:endParaRPr lang="en-US"/>
        </a:p>
      </dgm:t>
    </dgm:pt>
    <dgm:pt modelId="{8F913493-DA6B-4A07-A7A0-645BBF1C05C2}" type="sibTrans" cxnId="{CDD3FBCD-D5E6-4A54-AA3D-43C6D6539301}">
      <dgm:prSet/>
      <dgm:spPr/>
      <dgm:t>
        <a:bodyPr/>
        <a:lstStyle/>
        <a:p>
          <a:endParaRPr lang="en-US"/>
        </a:p>
      </dgm:t>
    </dgm:pt>
    <dgm:pt modelId="{5882E8BF-8028-43ED-A7E9-1E098291A5B4}">
      <dgm:prSet/>
      <dgm:spPr/>
      <dgm:t>
        <a:bodyPr/>
        <a:lstStyle/>
        <a:p>
          <a:r>
            <a:rPr lang="en-GB"/>
            <a:t>Expended noun phrases</a:t>
          </a:r>
          <a:endParaRPr lang="en-US"/>
        </a:p>
      </dgm:t>
    </dgm:pt>
    <dgm:pt modelId="{0F2C16F4-C1AB-4956-A008-ED8DE7E84788}" type="parTrans" cxnId="{BDE96C6B-B30D-4103-9271-9C7A21593378}">
      <dgm:prSet/>
      <dgm:spPr/>
      <dgm:t>
        <a:bodyPr/>
        <a:lstStyle/>
        <a:p>
          <a:endParaRPr lang="en-US"/>
        </a:p>
      </dgm:t>
    </dgm:pt>
    <dgm:pt modelId="{4B8F8360-0F88-480C-88DF-DE18BA94279B}" type="sibTrans" cxnId="{BDE96C6B-B30D-4103-9271-9C7A21593378}">
      <dgm:prSet/>
      <dgm:spPr/>
      <dgm:t>
        <a:bodyPr/>
        <a:lstStyle/>
        <a:p>
          <a:endParaRPr lang="en-US"/>
        </a:p>
      </dgm:t>
    </dgm:pt>
    <dgm:pt modelId="{073724E8-E415-43B3-A73E-94AA1F9A6D37}">
      <dgm:prSet/>
      <dgm:spPr/>
      <dgm:t>
        <a:bodyPr/>
        <a:lstStyle/>
        <a:p>
          <a:r>
            <a:rPr lang="en-GB"/>
            <a:t>Plural nouns</a:t>
          </a:r>
          <a:endParaRPr lang="en-US"/>
        </a:p>
      </dgm:t>
    </dgm:pt>
    <dgm:pt modelId="{E8BB5F41-C916-4F00-82D0-9F2B0DD107E8}" type="parTrans" cxnId="{E16F4AC6-9DD1-4D74-9A91-D31CB8A8C9D1}">
      <dgm:prSet/>
      <dgm:spPr/>
      <dgm:t>
        <a:bodyPr/>
        <a:lstStyle/>
        <a:p>
          <a:endParaRPr lang="en-US"/>
        </a:p>
      </dgm:t>
    </dgm:pt>
    <dgm:pt modelId="{5490C048-A80D-4620-88C6-3F7D4FA98971}" type="sibTrans" cxnId="{E16F4AC6-9DD1-4D74-9A91-D31CB8A8C9D1}">
      <dgm:prSet/>
      <dgm:spPr/>
      <dgm:t>
        <a:bodyPr/>
        <a:lstStyle/>
        <a:p>
          <a:endParaRPr lang="en-US"/>
        </a:p>
      </dgm:t>
    </dgm:pt>
    <dgm:pt modelId="{631A80EE-D65E-4B29-99F2-07CA257B78B1}">
      <dgm:prSet/>
      <dgm:spPr/>
      <dgm:t>
        <a:bodyPr/>
        <a:lstStyle/>
        <a:p>
          <a:r>
            <a:rPr lang="en-GB"/>
            <a:t>Apostrophes for contractions</a:t>
          </a:r>
          <a:endParaRPr lang="en-US"/>
        </a:p>
      </dgm:t>
    </dgm:pt>
    <dgm:pt modelId="{C0905CDA-E127-42B9-A832-50C92850A419}" type="parTrans" cxnId="{7F702E0F-3F34-4630-BC0D-F910EC620F26}">
      <dgm:prSet/>
      <dgm:spPr/>
      <dgm:t>
        <a:bodyPr/>
        <a:lstStyle/>
        <a:p>
          <a:endParaRPr lang="en-US"/>
        </a:p>
      </dgm:t>
    </dgm:pt>
    <dgm:pt modelId="{37619BC3-61E8-4EF6-9D73-2952521BF973}" type="sibTrans" cxnId="{7F702E0F-3F34-4630-BC0D-F910EC620F26}">
      <dgm:prSet/>
      <dgm:spPr/>
      <dgm:t>
        <a:bodyPr/>
        <a:lstStyle/>
        <a:p>
          <a:endParaRPr lang="en-US"/>
        </a:p>
      </dgm:t>
    </dgm:pt>
    <dgm:pt modelId="{5A81798F-20DB-4FE7-A43F-5E9E09991341}">
      <dgm:prSet/>
      <dgm:spPr/>
      <dgm:t>
        <a:bodyPr/>
        <a:lstStyle/>
        <a:p>
          <a:r>
            <a:rPr lang="en-GB"/>
            <a:t>Possessive apostrophes</a:t>
          </a:r>
          <a:endParaRPr lang="en-US"/>
        </a:p>
      </dgm:t>
    </dgm:pt>
    <dgm:pt modelId="{8F983F9A-B702-4489-A3F5-D8AABB8E874F}" type="parTrans" cxnId="{2EE19323-78C3-46AB-A9CA-A624109E7A7B}">
      <dgm:prSet/>
      <dgm:spPr/>
      <dgm:t>
        <a:bodyPr/>
        <a:lstStyle/>
        <a:p>
          <a:endParaRPr lang="en-US"/>
        </a:p>
      </dgm:t>
    </dgm:pt>
    <dgm:pt modelId="{EC498E39-32F9-4E20-8505-326F6F59340B}" type="sibTrans" cxnId="{2EE19323-78C3-46AB-A9CA-A624109E7A7B}">
      <dgm:prSet/>
      <dgm:spPr/>
      <dgm:t>
        <a:bodyPr/>
        <a:lstStyle/>
        <a:p>
          <a:endParaRPr lang="en-US"/>
        </a:p>
      </dgm:t>
    </dgm:pt>
    <dgm:pt modelId="{3972246B-254D-4783-999B-11AE12AF631B}" type="pres">
      <dgm:prSet presAssocID="{6A54B5F1-3844-4470-85D3-CC0348870F04}" presName="linear" presStyleCnt="0">
        <dgm:presLayoutVars>
          <dgm:animLvl val="lvl"/>
          <dgm:resizeHandles val="exact"/>
        </dgm:presLayoutVars>
      </dgm:prSet>
      <dgm:spPr/>
    </dgm:pt>
    <dgm:pt modelId="{C800160A-5DC3-45AA-B9BD-E54B9256FE74}" type="pres">
      <dgm:prSet presAssocID="{864B91BE-03DD-45CB-8FA5-BFC4489820B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3E2F6C0-B841-4F6C-873A-37FC42D59F76}" type="pres">
      <dgm:prSet presAssocID="{8F913493-DA6B-4A07-A7A0-645BBF1C05C2}" presName="spacer" presStyleCnt="0"/>
      <dgm:spPr/>
    </dgm:pt>
    <dgm:pt modelId="{B0DF7A31-4B55-4AE1-B41D-3DFE5BE9CA4C}" type="pres">
      <dgm:prSet presAssocID="{5882E8BF-8028-43ED-A7E9-1E098291A5B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26E7888-5516-41AF-9194-287F4EF90AE4}" type="pres">
      <dgm:prSet presAssocID="{4B8F8360-0F88-480C-88DF-DE18BA94279B}" presName="spacer" presStyleCnt="0"/>
      <dgm:spPr/>
    </dgm:pt>
    <dgm:pt modelId="{62CD9560-803F-427A-9298-E9C641255D02}" type="pres">
      <dgm:prSet presAssocID="{073724E8-E415-43B3-A73E-94AA1F9A6D3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EBD2632-46E7-41EC-814E-1194400AF984}" type="pres">
      <dgm:prSet presAssocID="{5490C048-A80D-4620-88C6-3F7D4FA98971}" presName="spacer" presStyleCnt="0"/>
      <dgm:spPr/>
    </dgm:pt>
    <dgm:pt modelId="{69D55A4C-D89C-4E5E-A388-E458FB93699E}" type="pres">
      <dgm:prSet presAssocID="{631A80EE-D65E-4B29-99F2-07CA257B78B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900ABA8-80C9-46E9-BD30-EDAFB7603972}" type="pres">
      <dgm:prSet presAssocID="{37619BC3-61E8-4EF6-9D73-2952521BF973}" presName="spacer" presStyleCnt="0"/>
      <dgm:spPr/>
    </dgm:pt>
    <dgm:pt modelId="{B7695F6F-16C4-46C9-86FD-E7EFAE22D4A9}" type="pres">
      <dgm:prSet presAssocID="{5A81798F-20DB-4FE7-A43F-5E9E0999134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F702E0F-3F34-4630-BC0D-F910EC620F26}" srcId="{6A54B5F1-3844-4470-85D3-CC0348870F04}" destId="{631A80EE-D65E-4B29-99F2-07CA257B78B1}" srcOrd="3" destOrd="0" parTransId="{C0905CDA-E127-42B9-A832-50C92850A419}" sibTransId="{37619BC3-61E8-4EF6-9D73-2952521BF973}"/>
    <dgm:cxn modelId="{B064E71A-CECA-4B4F-8ABD-E4A10D2C4651}" type="presOf" srcId="{5882E8BF-8028-43ED-A7E9-1E098291A5B4}" destId="{B0DF7A31-4B55-4AE1-B41D-3DFE5BE9CA4C}" srcOrd="0" destOrd="0" presId="urn:microsoft.com/office/officeart/2005/8/layout/vList2"/>
    <dgm:cxn modelId="{2EE19323-78C3-46AB-A9CA-A624109E7A7B}" srcId="{6A54B5F1-3844-4470-85D3-CC0348870F04}" destId="{5A81798F-20DB-4FE7-A43F-5E9E09991341}" srcOrd="4" destOrd="0" parTransId="{8F983F9A-B702-4489-A3F5-D8AABB8E874F}" sibTransId="{EC498E39-32F9-4E20-8505-326F6F59340B}"/>
    <dgm:cxn modelId="{3CAFED2D-DF2D-4A6A-BE89-31B69D11A90F}" type="presOf" srcId="{864B91BE-03DD-45CB-8FA5-BFC4489820B3}" destId="{C800160A-5DC3-45AA-B9BD-E54B9256FE74}" srcOrd="0" destOrd="0" presId="urn:microsoft.com/office/officeart/2005/8/layout/vList2"/>
    <dgm:cxn modelId="{BDE96C6B-B30D-4103-9271-9C7A21593378}" srcId="{6A54B5F1-3844-4470-85D3-CC0348870F04}" destId="{5882E8BF-8028-43ED-A7E9-1E098291A5B4}" srcOrd="1" destOrd="0" parTransId="{0F2C16F4-C1AB-4956-A008-ED8DE7E84788}" sibTransId="{4B8F8360-0F88-480C-88DF-DE18BA94279B}"/>
    <dgm:cxn modelId="{FB852657-3986-4AA1-A100-0DCD87F62DA0}" type="presOf" srcId="{5A81798F-20DB-4FE7-A43F-5E9E09991341}" destId="{B7695F6F-16C4-46C9-86FD-E7EFAE22D4A9}" srcOrd="0" destOrd="0" presId="urn:microsoft.com/office/officeart/2005/8/layout/vList2"/>
    <dgm:cxn modelId="{A4D3ED7A-B86B-4DED-8862-D47904C312B6}" type="presOf" srcId="{631A80EE-D65E-4B29-99F2-07CA257B78B1}" destId="{69D55A4C-D89C-4E5E-A388-E458FB93699E}" srcOrd="0" destOrd="0" presId="urn:microsoft.com/office/officeart/2005/8/layout/vList2"/>
    <dgm:cxn modelId="{BB2BE18A-C53A-4957-B409-D3D00F6332A1}" type="presOf" srcId="{073724E8-E415-43B3-A73E-94AA1F9A6D37}" destId="{62CD9560-803F-427A-9298-E9C641255D02}" srcOrd="0" destOrd="0" presId="urn:microsoft.com/office/officeart/2005/8/layout/vList2"/>
    <dgm:cxn modelId="{E16F4AC6-9DD1-4D74-9A91-D31CB8A8C9D1}" srcId="{6A54B5F1-3844-4470-85D3-CC0348870F04}" destId="{073724E8-E415-43B3-A73E-94AA1F9A6D37}" srcOrd="2" destOrd="0" parTransId="{E8BB5F41-C916-4F00-82D0-9F2B0DD107E8}" sibTransId="{5490C048-A80D-4620-88C6-3F7D4FA98971}"/>
    <dgm:cxn modelId="{CDD3FBCD-D5E6-4A54-AA3D-43C6D6539301}" srcId="{6A54B5F1-3844-4470-85D3-CC0348870F04}" destId="{864B91BE-03DD-45CB-8FA5-BFC4489820B3}" srcOrd="0" destOrd="0" parTransId="{A9EB93D4-DD43-4E84-B8D8-4901C50C2C9F}" sibTransId="{8F913493-DA6B-4A07-A7A0-645BBF1C05C2}"/>
    <dgm:cxn modelId="{3E5DB5D3-0B33-433C-BEE9-489A4BA1A421}" type="presOf" srcId="{6A54B5F1-3844-4470-85D3-CC0348870F04}" destId="{3972246B-254D-4783-999B-11AE12AF631B}" srcOrd="0" destOrd="0" presId="urn:microsoft.com/office/officeart/2005/8/layout/vList2"/>
    <dgm:cxn modelId="{A360AB7C-918E-46B2-8D2E-016522C15FF7}" type="presParOf" srcId="{3972246B-254D-4783-999B-11AE12AF631B}" destId="{C800160A-5DC3-45AA-B9BD-E54B9256FE74}" srcOrd="0" destOrd="0" presId="urn:microsoft.com/office/officeart/2005/8/layout/vList2"/>
    <dgm:cxn modelId="{67CB7FC4-4268-4CB7-BCDA-5F75D6B99EEE}" type="presParOf" srcId="{3972246B-254D-4783-999B-11AE12AF631B}" destId="{23E2F6C0-B841-4F6C-873A-37FC42D59F76}" srcOrd="1" destOrd="0" presId="urn:microsoft.com/office/officeart/2005/8/layout/vList2"/>
    <dgm:cxn modelId="{C8FD7E84-7240-4274-9018-EE4BDAEAA340}" type="presParOf" srcId="{3972246B-254D-4783-999B-11AE12AF631B}" destId="{B0DF7A31-4B55-4AE1-B41D-3DFE5BE9CA4C}" srcOrd="2" destOrd="0" presId="urn:microsoft.com/office/officeart/2005/8/layout/vList2"/>
    <dgm:cxn modelId="{13F1C5E0-E7BF-454F-8472-4D4D6322A5BA}" type="presParOf" srcId="{3972246B-254D-4783-999B-11AE12AF631B}" destId="{826E7888-5516-41AF-9194-287F4EF90AE4}" srcOrd="3" destOrd="0" presId="urn:microsoft.com/office/officeart/2005/8/layout/vList2"/>
    <dgm:cxn modelId="{A7F47B95-C252-43AA-98E5-A25CE689E44C}" type="presParOf" srcId="{3972246B-254D-4783-999B-11AE12AF631B}" destId="{62CD9560-803F-427A-9298-E9C641255D02}" srcOrd="4" destOrd="0" presId="urn:microsoft.com/office/officeart/2005/8/layout/vList2"/>
    <dgm:cxn modelId="{E4F30415-6FB1-4F33-84B1-C98902BDFFAD}" type="presParOf" srcId="{3972246B-254D-4783-999B-11AE12AF631B}" destId="{0EBD2632-46E7-41EC-814E-1194400AF984}" srcOrd="5" destOrd="0" presId="urn:microsoft.com/office/officeart/2005/8/layout/vList2"/>
    <dgm:cxn modelId="{5D3D662C-6B94-4C4F-8D6D-F7174C750381}" type="presParOf" srcId="{3972246B-254D-4783-999B-11AE12AF631B}" destId="{69D55A4C-D89C-4E5E-A388-E458FB93699E}" srcOrd="6" destOrd="0" presId="urn:microsoft.com/office/officeart/2005/8/layout/vList2"/>
    <dgm:cxn modelId="{C50E661D-6D82-4D87-9871-1C7D6630F3F3}" type="presParOf" srcId="{3972246B-254D-4783-999B-11AE12AF631B}" destId="{5900ABA8-80C9-46E9-BD30-EDAFB7603972}" srcOrd="7" destOrd="0" presId="urn:microsoft.com/office/officeart/2005/8/layout/vList2"/>
    <dgm:cxn modelId="{463AF0E5-4C42-41A5-BAB0-E4FCF1260A56}" type="presParOf" srcId="{3972246B-254D-4783-999B-11AE12AF631B}" destId="{B7695F6F-16C4-46C9-86FD-E7EFAE22D4A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54B5F1-3844-4470-85D3-CC0348870F0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64B91BE-03DD-45CB-8FA5-BFC4489820B3}">
      <dgm:prSet/>
      <dgm:spPr/>
      <dgm:t>
        <a:bodyPr/>
        <a:lstStyle/>
        <a:p>
          <a:r>
            <a:rPr lang="en-GB" dirty="0"/>
            <a:t>Name: noun, verb, adjective, adverb, determiner</a:t>
          </a:r>
          <a:endParaRPr lang="en-US" dirty="0"/>
        </a:p>
      </dgm:t>
    </dgm:pt>
    <dgm:pt modelId="{A9EB93D4-DD43-4E84-B8D8-4901C50C2C9F}" type="parTrans" cxnId="{CDD3FBCD-D5E6-4A54-AA3D-43C6D6539301}">
      <dgm:prSet/>
      <dgm:spPr/>
      <dgm:t>
        <a:bodyPr/>
        <a:lstStyle/>
        <a:p>
          <a:endParaRPr lang="en-US"/>
        </a:p>
      </dgm:t>
    </dgm:pt>
    <dgm:pt modelId="{8F913493-DA6B-4A07-A7A0-645BBF1C05C2}" type="sibTrans" cxnId="{CDD3FBCD-D5E6-4A54-AA3D-43C6D6539301}">
      <dgm:prSet/>
      <dgm:spPr/>
      <dgm:t>
        <a:bodyPr/>
        <a:lstStyle/>
        <a:p>
          <a:endParaRPr lang="en-US"/>
        </a:p>
      </dgm:t>
    </dgm:pt>
    <dgm:pt modelId="{5882E8BF-8028-43ED-A7E9-1E098291A5B4}">
      <dgm:prSet/>
      <dgm:spPr/>
      <dgm:t>
        <a:bodyPr/>
        <a:lstStyle/>
        <a:p>
          <a:r>
            <a:rPr lang="en-GB"/>
            <a:t>Expended noun phrases</a:t>
          </a:r>
          <a:endParaRPr lang="en-US"/>
        </a:p>
      </dgm:t>
    </dgm:pt>
    <dgm:pt modelId="{0F2C16F4-C1AB-4956-A008-ED8DE7E84788}" type="parTrans" cxnId="{BDE96C6B-B30D-4103-9271-9C7A21593378}">
      <dgm:prSet/>
      <dgm:spPr/>
      <dgm:t>
        <a:bodyPr/>
        <a:lstStyle/>
        <a:p>
          <a:endParaRPr lang="en-US"/>
        </a:p>
      </dgm:t>
    </dgm:pt>
    <dgm:pt modelId="{4B8F8360-0F88-480C-88DF-DE18BA94279B}" type="sibTrans" cxnId="{BDE96C6B-B30D-4103-9271-9C7A21593378}">
      <dgm:prSet/>
      <dgm:spPr/>
      <dgm:t>
        <a:bodyPr/>
        <a:lstStyle/>
        <a:p>
          <a:endParaRPr lang="en-US"/>
        </a:p>
      </dgm:t>
    </dgm:pt>
    <dgm:pt modelId="{073724E8-E415-43B3-A73E-94AA1F9A6D37}">
      <dgm:prSet/>
      <dgm:spPr/>
      <dgm:t>
        <a:bodyPr/>
        <a:lstStyle/>
        <a:p>
          <a:r>
            <a:rPr lang="en-GB"/>
            <a:t>Plural nouns</a:t>
          </a:r>
          <a:endParaRPr lang="en-US"/>
        </a:p>
      </dgm:t>
    </dgm:pt>
    <dgm:pt modelId="{E8BB5F41-C916-4F00-82D0-9F2B0DD107E8}" type="parTrans" cxnId="{E16F4AC6-9DD1-4D74-9A91-D31CB8A8C9D1}">
      <dgm:prSet/>
      <dgm:spPr/>
      <dgm:t>
        <a:bodyPr/>
        <a:lstStyle/>
        <a:p>
          <a:endParaRPr lang="en-US"/>
        </a:p>
      </dgm:t>
    </dgm:pt>
    <dgm:pt modelId="{5490C048-A80D-4620-88C6-3F7D4FA98971}" type="sibTrans" cxnId="{E16F4AC6-9DD1-4D74-9A91-D31CB8A8C9D1}">
      <dgm:prSet/>
      <dgm:spPr/>
      <dgm:t>
        <a:bodyPr/>
        <a:lstStyle/>
        <a:p>
          <a:endParaRPr lang="en-US"/>
        </a:p>
      </dgm:t>
    </dgm:pt>
    <dgm:pt modelId="{631A80EE-D65E-4B29-99F2-07CA257B78B1}">
      <dgm:prSet/>
      <dgm:spPr/>
      <dgm:t>
        <a:bodyPr/>
        <a:lstStyle/>
        <a:p>
          <a:r>
            <a:rPr lang="en-GB"/>
            <a:t>Apostrophes for contractions</a:t>
          </a:r>
          <a:endParaRPr lang="en-US"/>
        </a:p>
      </dgm:t>
    </dgm:pt>
    <dgm:pt modelId="{C0905CDA-E127-42B9-A832-50C92850A419}" type="parTrans" cxnId="{7F702E0F-3F34-4630-BC0D-F910EC620F26}">
      <dgm:prSet/>
      <dgm:spPr/>
      <dgm:t>
        <a:bodyPr/>
        <a:lstStyle/>
        <a:p>
          <a:endParaRPr lang="en-US"/>
        </a:p>
      </dgm:t>
    </dgm:pt>
    <dgm:pt modelId="{37619BC3-61E8-4EF6-9D73-2952521BF973}" type="sibTrans" cxnId="{7F702E0F-3F34-4630-BC0D-F910EC620F26}">
      <dgm:prSet/>
      <dgm:spPr/>
      <dgm:t>
        <a:bodyPr/>
        <a:lstStyle/>
        <a:p>
          <a:endParaRPr lang="en-US"/>
        </a:p>
      </dgm:t>
    </dgm:pt>
    <dgm:pt modelId="{5A81798F-20DB-4FE7-A43F-5E9E09991341}">
      <dgm:prSet/>
      <dgm:spPr/>
      <dgm:t>
        <a:bodyPr/>
        <a:lstStyle/>
        <a:p>
          <a:r>
            <a:rPr lang="en-GB"/>
            <a:t>Possessive apostrophes</a:t>
          </a:r>
          <a:endParaRPr lang="en-US"/>
        </a:p>
      </dgm:t>
    </dgm:pt>
    <dgm:pt modelId="{8F983F9A-B702-4489-A3F5-D8AABB8E874F}" type="parTrans" cxnId="{2EE19323-78C3-46AB-A9CA-A624109E7A7B}">
      <dgm:prSet/>
      <dgm:spPr/>
      <dgm:t>
        <a:bodyPr/>
        <a:lstStyle/>
        <a:p>
          <a:endParaRPr lang="en-US"/>
        </a:p>
      </dgm:t>
    </dgm:pt>
    <dgm:pt modelId="{EC498E39-32F9-4E20-8505-326F6F59340B}" type="sibTrans" cxnId="{2EE19323-78C3-46AB-A9CA-A624109E7A7B}">
      <dgm:prSet/>
      <dgm:spPr/>
      <dgm:t>
        <a:bodyPr/>
        <a:lstStyle/>
        <a:p>
          <a:endParaRPr lang="en-US"/>
        </a:p>
      </dgm:t>
    </dgm:pt>
    <dgm:pt modelId="{3972246B-254D-4783-999B-11AE12AF631B}" type="pres">
      <dgm:prSet presAssocID="{6A54B5F1-3844-4470-85D3-CC0348870F04}" presName="linear" presStyleCnt="0">
        <dgm:presLayoutVars>
          <dgm:animLvl val="lvl"/>
          <dgm:resizeHandles val="exact"/>
        </dgm:presLayoutVars>
      </dgm:prSet>
      <dgm:spPr/>
    </dgm:pt>
    <dgm:pt modelId="{C800160A-5DC3-45AA-B9BD-E54B9256FE74}" type="pres">
      <dgm:prSet presAssocID="{864B91BE-03DD-45CB-8FA5-BFC4489820B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3E2F6C0-B841-4F6C-873A-37FC42D59F76}" type="pres">
      <dgm:prSet presAssocID="{8F913493-DA6B-4A07-A7A0-645BBF1C05C2}" presName="spacer" presStyleCnt="0"/>
      <dgm:spPr/>
    </dgm:pt>
    <dgm:pt modelId="{B0DF7A31-4B55-4AE1-B41D-3DFE5BE9CA4C}" type="pres">
      <dgm:prSet presAssocID="{5882E8BF-8028-43ED-A7E9-1E098291A5B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26E7888-5516-41AF-9194-287F4EF90AE4}" type="pres">
      <dgm:prSet presAssocID="{4B8F8360-0F88-480C-88DF-DE18BA94279B}" presName="spacer" presStyleCnt="0"/>
      <dgm:spPr/>
    </dgm:pt>
    <dgm:pt modelId="{62CD9560-803F-427A-9298-E9C641255D02}" type="pres">
      <dgm:prSet presAssocID="{073724E8-E415-43B3-A73E-94AA1F9A6D3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EBD2632-46E7-41EC-814E-1194400AF984}" type="pres">
      <dgm:prSet presAssocID="{5490C048-A80D-4620-88C6-3F7D4FA98971}" presName="spacer" presStyleCnt="0"/>
      <dgm:spPr/>
    </dgm:pt>
    <dgm:pt modelId="{69D55A4C-D89C-4E5E-A388-E458FB93699E}" type="pres">
      <dgm:prSet presAssocID="{631A80EE-D65E-4B29-99F2-07CA257B78B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900ABA8-80C9-46E9-BD30-EDAFB7603972}" type="pres">
      <dgm:prSet presAssocID="{37619BC3-61E8-4EF6-9D73-2952521BF973}" presName="spacer" presStyleCnt="0"/>
      <dgm:spPr/>
    </dgm:pt>
    <dgm:pt modelId="{B7695F6F-16C4-46C9-86FD-E7EFAE22D4A9}" type="pres">
      <dgm:prSet presAssocID="{5A81798F-20DB-4FE7-A43F-5E9E0999134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F702E0F-3F34-4630-BC0D-F910EC620F26}" srcId="{6A54B5F1-3844-4470-85D3-CC0348870F04}" destId="{631A80EE-D65E-4B29-99F2-07CA257B78B1}" srcOrd="3" destOrd="0" parTransId="{C0905CDA-E127-42B9-A832-50C92850A419}" sibTransId="{37619BC3-61E8-4EF6-9D73-2952521BF973}"/>
    <dgm:cxn modelId="{B064E71A-CECA-4B4F-8ABD-E4A10D2C4651}" type="presOf" srcId="{5882E8BF-8028-43ED-A7E9-1E098291A5B4}" destId="{B0DF7A31-4B55-4AE1-B41D-3DFE5BE9CA4C}" srcOrd="0" destOrd="0" presId="urn:microsoft.com/office/officeart/2005/8/layout/vList2"/>
    <dgm:cxn modelId="{2EE19323-78C3-46AB-A9CA-A624109E7A7B}" srcId="{6A54B5F1-3844-4470-85D3-CC0348870F04}" destId="{5A81798F-20DB-4FE7-A43F-5E9E09991341}" srcOrd="4" destOrd="0" parTransId="{8F983F9A-B702-4489-A3F5-D8AABB8E874F}" sibTransId="{EC498E39-32F9-4E20-8505-326F6F59340B}"/>
    <dgm:cxn modelId="{3CAFED2D-DF2D-4A6A-BE89-31B69D11A90F}" type="presOf" srcId="{864B91BE-03DD-45CB-8FA5-BFC4489820B3}" destId="{C800160A-5DC3-45AA-B9BD-E54B9256FE74}" srcOrd="0" destOrd="0" presId="urn:microsoft.com/office/officeart/2005/8/layout/vList2"/>
    <dgm:cxn modelId="{BDE96C6B-B30D-4103-9271-9C7A21593378}" srcId="{6A54B5F1-3844-4470-85D3-CC0348870F04}" destId="{5882E8BF-8028-43ED-A7E9-1E098291A5B4}" srcOrd="1" destOrd="0" parTransId="{0F2C16F4-C1AB-4956-A008-ED8DE7E84788}" sibTransId="{4B8F8360-0F88-480C-88DF-DE18BA94279B}"/>
    <dgm:cxn modelId="{FB852657-3986-4AA1-A100-0DCD87F62DA0}" type="presOf" srcId="{5A81798F-20DB-4FE7-A43F-5E9E09991341}" destId="{B7695F6F-16C4-46C9-86FD-E7EFAE22D4A9}" srcOrd="0" destOrd="0" presId="urn:microsoft.com/office/officeart/2005/8/layout/vList2"/>
    <dgm:cxn modelId="{A4D3ED7A-B86B-4DED-8862-D47904C312B6}" type="presOf" srcId="{631A80EE-D65E-4B29-99F2-07CA257B78B1}" destId="{69D55A4C-D89C-4E5E-A388-E458FB93699E}" srcOrd="0" destOrd="0" presId="urn:microsoft.com/office/officeart/2005/8/layout/vList2"/>
    <dgm:cxn modelId="{BB2BE18A-C53A-4957-B409-D3D00F6332A1}" type="presOf" srcId="{073724E8-E415-43B3-A73E-94AA1F9A6D37}" destId="{62CD9560-803F-427A-9298-E9C641255D02}" srcOrd="0" destOrd="0" presId="urn:microsoft.com/office/officeart/2005/8/layout/vList2"/>
    <dgm:cxn modelId="{E16F4AC6-9DD1-4D74-9A91-D31CB8A8C9D1}" srcId="{6A54B5F1-3844-4470-85D3-CC0348870F04}" destId="{073724E8-E415-43B3-A73E-94AA1F9A6D37}" srcOrd="2" destOrd="0" parTransId="{E8BB5F41-C916-4F00-82D0-9F2B0DD107E8}" sibTransId="{5490C048-A80D-4620-88C6-3F7D4FA98971}"/>
    <dgm:cxn modelId="{CDD3FBCD-D5E6-4A54-AA3D-43C6D6539301}" srcId="{6A54B5F1-3844-4470-85D3-CC0348870F04}" destId="{864B91BE-03DD-45CB-8FA5-BFC4489820B3}" srcOrd="0" destOrd="0" parTransId="{A9EB93D4-DD43-4E84-B8D8-4901C50C2C9F}" sibTransId="{8F913493-DA6B-4A07-A7A0-645BBF1C05C2}"/>
    <dgm:cxn modelId="{3E5DB5D3-0B33-433C-BEE9-489A4BA1A421}" type="presOf" srcId="{6A54B5F1-3844-4470-85D3-CC0348870F04}" destId="{3972246B-254D-4783-999B-11AE12AF631B}" srcOrd="0" destOrd="0" presId="urn:microsoft.com/office/officeart/2005/8/layout/vList2"/>
    <dgm:cxn modelId="{A360AB7C-918E-46B2-8D2E-016522C15FF7}" type="presParOf" srcId="{3972246B-254D-4783-999B-11AE12AF631B}" destId="{C800160A-5DC3-45AA-B9BD-E54B9256FE74}" srcOrd="0" destOrd="0" presId="urn:microsoft.com/office/officeart/2005/8/layout/vList2"/>
    <dgm:cxn modelId="{67CB7FC4-4268-4CB7-BCDA-5F75D6B99EEE}" type="presParOf" srcId="{3972246B-254D-4783-999B-11AE12AF631B}" destId="{23E2F6C0-B841-4F6C-873A-37FC42D59F76}" srcOrd="1" destOrd="0" presId="urn:microsoft.com/office/officeart/2005/8/layout/vList2"/>
    <dgm:cxn modelId="{C8FD7E84-7240-4274-9018-EE4BDAEAA340}" type="presParOf" srcId="{3972246B-254D-4783-999B-11AE12AF631B}" destId="{B0DF7A31-4B55-4AE1-B41D-3DFE5BE9CA4C}" srcOrd="2" destOrd="0" presId="urn:microsoft.com/office/officeart/2005/8/layout/vList2"/>
    <dgm:cxn modelId="{13F1C5E0-E7BF-454F-8472-4D4D6322A5BA}" type="presParOf" srcId="{3972246B-254D-4783-999B-11AE12AF631B}" destId="{826E7888-5516-41AF-9194-287F4EF90AE4}" srcOrd="3" destOrd="0" presId="urn:microsoft.com/office/officeart/2005/8/layout/vList2"/>
    <dgm:cxn modelId="{A7F47B95-C252-43AA-98E5-A25CE689E44C}" type="presParOf" srcId="{3972246B-254D-4783-999B-11AE12AF631B}" destId="{62CD9560-803F-427A-9298-E9C641255D02}" srcOrd="4" destOrd="0" presId="urn:microsoft.com/office/officeart/2005/8/layout/vList2"/>
    <dgm:cxn modelId="{E4F30415-6FB1-4F33-84B1-C98902BDFFAD}" type="presParOf" srcId="{3972246B-254D-4783-999B-11AE12AF631B}" destId="{0EBD2632-46E7-41EC-814E-1194400AF984}" srcOrd="5" destOrd="0" presId="urn:microsoft.com/office/officeart/2005/8/layout/vList2"/>
    <dgm:cxn modelId="{5D3D662C-6B94-4C4F-8D6D-F7174C750381}" type="presParOf" srcId="{3972246B-254D-4783-999B-11AE12AF631B}" destId="{69D55A4C-D89C-4E5E-A388-E458FB93699E}" srcOrd="6" destOrd="0" presId="urn:microsoft.com/office/officeart/2005/8/layout/vList2"/>
    <dgm:cxn modelId="{C50E661D-6D82-4D87-9871-1C7D6630F3F3}" type="presParOf" srcId="{3972246B-254D-4783-999B-11AE12AF631B}" destId="{5900ABA8-80C9-46E9-BD30-EDAFB7603972}" srcOrd="7" destOrd="0" presId="urn:microsoft.com/office/officeart/2005/8/layout/vList2"/>
    <dgm:cxn modelId="{463AF0E5-4C42-41A5-BAB0-E4FCF1260A56}" type="presParOf" srcId="{3972246B-254D-4783-999B-11AE12AF631B}" destId="{B7695F6F-16C4-46C9-86FD-E7EFAE22D4A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0160A-5DC3-45AA-B9BD-E54B9256FE74}">
      <dsp:nvSpPr>
        <dsp:cNvPr id="0" name=""/>
        <dsp:cNvSpPr/>
      </dsp:nvSpPr>
      <dsp:spPr>
        <a:xfrm>
          <a:off x="0" y="16883"/>
          <a:ext cx="5257800" cy="1034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Name: noun, verb, adjective, adverb, determiner</a:t>
          </a:r>
          <a:endParaRPr lang="en-US" sz="2600" kern="1200" dirty="0"/>
        </a:p>
      </dsp:txBody>
      <dsp:txXfrm>
        <a:off x="50489" y="67372"/>
        <a:ext cx="5156822" cy="933302"/>
      </dsp:txXfrm>
    </dsp:sp>
    <dsp:sp modelId="{B0DF7A31-4B55-4AE1-B41D-3DFE5BE9CA4C}">
      <dsp:nvSpPr>
        <dsp:cNvPr id="0" name=""/>
        <dsp:cNvSpPr/>
      </dsp:nvSpPr>
      <dsp:spPr>
        <a:xfrm>
          <a:off x="0" y="1126043"/>
          <a:ext cx="5257800" cy="103428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Expended noun phrases</a:t>
          </a:r>
          <a:endParaRPr lang="en-US" sz="2600" kern="1200"/>
        </a:p>
      </dsp:txBody>
      <dsp:txXfrm>
        <a:off x="50489" y="1176532"/>
        <a:ext cx="5156822" cy="933302"/>
      </dsp:txXfrm>
    </dsp:sp>
    <dsp:sp modelId="{62CD9560-803F-427A-9298-E9C641255D02}">
      <dsp:nvSpPr>
        <dsp:cNvPr id="0" name=""/>
        <dsp:cNvSpPr/>
      </dsp:nvSpPr>
      <dsp:spPr>
        <a:xfrm>
          <a:off x="0" y="2235203"/>
          <a:ext cx="5257800" cy="10342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Plural nouns</a:t>
          </a:r>
          <a:endParaRPr lang="en-US" sz="2600" kern="1200"/>
        </a:p>
      </dsp:txBody>
      <dsp:txXfrm>
        <a:off x="50489" y="2285692"/>
        <a:ext cx="5156822" cy="933302"/>
      </dsp:txXfrm>
    </dsp:sp>
    <dsp:sp modelId="{69D55A4C-D89C-4E5E-A388-E458FB93699E}">
      <dsp:nvSpPr>
        <dsp:cNvPr id="0" name=""/>
        <dsp:cNvSpPr/>
      </dsp:nvSpPr>
      <dsp:spPr>
        <a:xfrm>
          <a:off x="0" y="3344363"/>
          <a:ext cx="5257800" cy="103428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Apostrophes for contractions</a:t>
          </a:r>
          <a:endParaRPr lang="en-US" sz="2600" kern="1200"/>
        </a:p>
      </dsp:txBody>
      <dsp:txXfrm>
        <a:off x="50489" y="3394852"/>
        <a:ext cx="5156822" cy="933302"/>
      </dsp:txXfrm>
    </dsp:sp>
    <dsp:sp modelId="{B7695F6F-16C4-46C9-86FD-E7EFAE22D4A9}">
      <dsp:nvSpPr>
        <dsp:cNvPr id="0" name=""/>
        <dsp:cNvSpPr/>
      </dsp:nvSpPr>
      <dsp:spPr>
        <a:xfrm>
          <a:off x="0" y="4453523"/>
          <a:ext cx="5257800" cy="10342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Possessive apostrophes</a:t>
          </a:r>
          <a:endParaRPr lang="en-US" sz="2600" kern="1200"/>
        </a:p>
      </dsp:txBody>
      <dsp:txXfrm>
        <a:off x="50489" y="4504012"/>
        <a:ext cx="5156822" cy="933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F48DE-8EED-43B0-BF09-BEC79F70AB78}">
      <dsp:nvSpPr>
        <dsp:cNvPr id="0" name=""/>
        <dsp:cNvSpPr/>
      </dsp:nvSpPr>
      <dsp:spPr>
        <a:xfrm>
          <a:off x="0" y="33263"/>
          <a:ext cx="5257800" cy="12472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b="0" i="0" kern="1200"/>
            <a:t>Summarise</a:t>
          </a:r>
          <a:endParaRPr lang="en-US" sz="5200" kern="1200"/>
        </a:p>
      </dsp:txBody>
      <dsp:txXfrm>
        <a:off x="60884" y="94147"/>
        <a:ext cx="5136032" cy="1125452"/>
      </dsp:txXfrm>
    </dsp:sp>
    <dsp:sp modelId="{445E9904-61A0-46AD-8387-5B766AF5FC8F}">
      <dsp:nvSpPr>
        <dsp:cNvPr id="0" name=""/>
        <dsp:cNvSpPr/>
      </dsp:nvSpPr>
      <dsp:spPr>
        <a:xfrm>
          <a:off x="0" y="1430243"/>
          <a:ext cx="5257800" cy="124722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b="0" i="0" kern="1200"/>
            <a:t>Question</a:t>
          </a:r>
          <a:endParaRPr lang="en-US" sz="5200" kern="1200"/>
        </a:p>
      </dsp:txBody>
      <dsp:txXfrm>
        <a:off x="60884" y="1491127"/>
        <a:ext cx="5136032" cy="1125452"/>
      </dsp:txXfrm>
    </dsp:sp>
    <dsp:sp modelId="{9227FD0F-2D94-412C-9ADE-C101A58DD048}">
      <dsp:nvSpPr>
        <dsp:cNvPr id="0" name=""/>
        <dsp:cNvSpPr/>
      </dsp:nvSpPr>
      <dsp:spPr>
        <a:xfrm>
          <a:off x="0" y="2827223"/>
          <a:ext cx="5257800" cy="124722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b="0" i="0" kern="1200"/>
            <a:t>Clarify</a:t>
          </a:r>
          <a:endParaRPr lang="en-US" sz="5200" kern="1200"/>
        </a:p>
      </dsp:txBody>
      <dsp:txXfrm>
        <a:off x="60884" y="2888107"/>
        <a:ext cx="5136032" cy="1125452"/>
      </dsp:txXfrm>
    </dsp:sp>
    <dsp:sp modelId="{A94D408C-BFCE-4929-A4EE-1A0B0EE3A437}">
      <dsp:nvSpPr>
        <dsp:cNvPr id="0" name=""/>
        <dsp:cNvSpPr/>
      </dsp:nvSpPr>
      <dsp:spPr>
        <a:xfrm>
          <a:off x="0" y="4224204"/>
          <a:ext cx="5257800" cy="12472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b="0" i="0" kern="1200"/>
            <a:t>Predict</a:t>
          </a:r>
          <a:endParaRPr lang="en-US" sz="5200" kern="1200"/>
        </a:p>
      </dsp:txBody>
      <dsp:txXfrm>
        <a:off x="60884" y="4285088"/>
        <a:ext cx="5136032" cy="1125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F48DE-8EED-43B0-BF09-BEC79F70AB78}">
      <dsp:nvSpPr>
        <dsp:cNvPr id="0" name=""/>
        <dsp:cNvSpPr/>
      </dsp:nvSpPr>
      <dsp:spPr>
        <a:xfrm>
          <a:off x="0" y="33263"/>
          <a:ext cx="5257800" cy="12472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b="0" i="0" kern="1200"/>
            <a:t>Summarise</a:t>
          </a:r>
          <a:endParaRPr lang="en-US" sz="5200" kern="1200"/>
        </a:p>
      </dsp:txBody>
      <dsp:txXfrm>
        <a:off x="60884" y="94147"/>
        <a:ext cx="5136032" cy="1125452"/>
      </dsp:txXfrm>
    </dsp:sp>
    <dsp:sp modelId="{445E9904-61A0-46AD-8387-5B766AF5FC8F}">
      <dsp:nvSpPr>
        <dsp:cNvPr id="0" name=""/>
        <dsp:cNvSpPr/>
      </dsp:nvSpPr>
      <dsp:spPr>
        <a:xfrm>
          <a:off x="0" y="1430243"/>
          <a:ext cx="5257800" cy="124722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b="0" i="0" kern="1200"/>
            <a:t>Question</a:t>
          </a:r>
          <a:endParaRPr lang="en-US" sz="5200" kern="1200"/>
        </a:p>
      </dsp:txBody>
      <dsp:txXfrm>
        <a:off x="60884" y="1491127"/>
        <a:ext cx="5136032" cy="1125452"/>
      </dsp:txXfrm>
    </dsp:sp>
    <dsp:sp modelId="{9227FD0F-2D94-412C-9ADE-C101A58DD048}">
      <dsp:nvSpPr>
        <dsp:cNvPr id="0" name=""/>
        <dsp:cNvSpPr/>
      </dsp:nvSpPr>
      <dsp:spPr>
        <a:xfrm>
          <a:off x="0" y="2827223"/>
          <a:ext cx="5257800" cy="124722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b="0" i="0" kern="1200"/>
            <a:t>Clarify</a:t>
          </a:r>
          <a:endParaRPr lang="en-US" sz="5200" kern="1200"/>
        </a:p>
      </dsp:txBody>
      <dsp:txXfrm>
        <a:off x="60884" y="2888107"/>
        <a:ext cx="5136032" cy="1125452"/>
      </dsp:txXfrm>
    </dsp:sp>
    <dsp:sp modelId="{A94D408C-BFCE-4929-A4EE-1A0B0EE3A437}">
      <dsp:nvSpPr>
        <dsp:cNvPr id="0" name=""/>
        <dsp:cNvSpPr/>
      </dsp:nvSpPr>
      <dsp:spPr>
        <a:xfrm>
          <a:off x="0" y="4224204"/>
          <a:ext cx="5257800" cy="12472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b="0" i="0" kern="1200"/>
            <a:t>Predict</a:t>
          </a:r>
          <a:endParaRPr lang="en-US" sz="5200" kern="1200"/>
        </a:p>
      </dsp:txBody>
      <dsp:txXfrm>
        <a:off x="60884" y="4285088"/>
        <a:ext cx="5136032" cy="11254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0160A-5DC3-45AA-B9BD-E54B9256FE74}">
      <dsp:nvSpPr>
        <dsp:cNvPr id="0" name=""/>
        <dsp:cNvSpPr/>
      </dsp:nvSpPr>
      <dsp:spPr>
        <a:xfrm>
          <a:off x="0" y="16883"/>
          <a:ext cx="5257800" cy="1034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Name: noun, verb, adjective, adverb, determiner</a:t>
          </a:r>
          <a:endParaRPr lang="en-US" sz="2600" kern="1200" dirty="0"/>
        </a:p>
      </dsp:txBody>
      <dsp:txXfrm>
        <a:off x="50489" y="67372"/>
        <a:ext cx="5156822" cy="933302"/>
      </dsp:txXfrm>
    </dsp:sp>
    <dsp:sp modelId="{B0DF7A31-4B55-4AE1-B41D-3DFE5BE9CA4C}">
      <dsp:nvSpPr>
        <dsp:cNvPr id="0" name=""/>
        <dsp:cNvSpPr/>
      </dsp:nvSpPr>
      <dsp:spPr>
        <a:xfrm>
          <a:off x="0" y="1126043"/>
          <a:ext cx="5257800" cy="103428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Expended noun phrases</a:t>
          </a:r>
          <a:endParaRPr lang="en-US" sz="2600" kern="1200"/>
        </a:p>
      </dsp:txBody>
      <dsp:txXfrm>
        <a:off x="50489" y="1176532"/>
        <a:ext cx="5156822" cy="933302"/>
      </dsp:txXfrm>
    </dsp:sp>
    <dsp:sp modelId="{62CD9560-803F-427A-9298-E9C641255D02}">
      <dsp:nvSpPr>
        <dsp:cNvPr id="0" name=""/>
        <dsp:cNvSpPr/>
      </dsp:nvSpPr>
      <dsp:spPr>
        <a:xfrm>
          <a:off x="0" y="2235203"/>
          <a:ext cx="5257800" cy="10342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Plural nouns</a:t>
          </a:r>
          <a:endParaRPr lang="en-US" sz="2600" kern="1200"/>
        </a:p>
      </dsp:txBody>
      <dsp:txXfrm>
        <a:off x="50489" y="2285692"/>
        <a:ext cx="5156822" cy="933302"/>
      </dsp:txXfrm>
    </dsp:sp>
    <dsp:sp modelId="{69D55A4C-D89C-4E5E-A388-E458FB93699E}">
      <dsp:nvSpPr>
        <dsp:cNvPr id="0" name=""/>
        <dsp:cNvSpPr/>
      </dsp:nvSpPr>
      <dsp:spPr>
        <a:xfrm>
          <a:off x="0" y="3344363"/>
          <a:ext cx="5257800" cy="103428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Apostrophes for contractions</a:t>
          </a:r>
          <a:endParaRPr lang="en-US" sz="2600" kern="1200"/>
        </a:p>
      </dsp:txBody>
      <dsp:txXfrm>
        <a:off x="50489" y="3394852"/>
        <a:ext cx="5156822" cy="933302"/>
      </dsp:txXfrm>
    </dsp:sp>
    <dsp:sp modelId="{B7695F6F-16C4-46C9-86FD-E7EFAE22D4A9}">
      <dsp:nvSpPr>
        <dsp:cNvPr id="0" name=""/>
        <dsp:cNvSpPr/>
      </dsp:nvSpPr>
      <dsp:spPr>
        <a:xfrm>
          <a:off x="0" y="4453523"/>
          <a:ext cx="5257800" cy="10342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Possessive apostrophes</a:t>
          </a:r>
          <a:endParaRPr lang="en-US" sz="2600" kern="1200"/>
        </a:p>
      </dsp:txBody>
      <dsp:txXfrm>
        <a:off x="50489" y="4504012"/>
        <a:ext cx="5156822" cy="9333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0160A-5DC3-45AA-B9BD-E54B9256FE74}">
      <dsp:nvSpPr>
        <dsp:cNvPr id="0" name=""/>
        <dsp:cNvSpPr/>
      </dsp:nvSpPr>
      <dsp:spPr>
        <a:xfrm>
          <a:off x="0" y="16883"/>
          <a:ext cx="5257800" cy="1034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Name: noun, verb, adjective, adverb, determiner</a:t>
          </a:r>
          <a:endParaRPr lang="en-US" sz="2600" kern="1200" dirty="0"/>
        </a:p>
      </dsp:txBody>
      <dsp:txXfrm>
        <a:off x="50489" y="67372"/>
        <a:ext cx="5156822" cy="933302"/>
      </dsp:txXfrm>
    </dsp:sp>
    <dsp:sp modelId="{B0DF7A31-4B55-4AE1-B41D-3DFE5BE9CA4C}">
      <dsp:nvSpPr>
        <dsp:cNvPr id="0" name=""/>
        <dsp:cNvSpPr/>
      </dsp:nvSpPr>
      <dsp:spPr>
        <a:xfrm>
          <a:off x="0" y="1126043"/>
          <a:ext cx="5257800" cy="103428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Expended noun phrases</a:t>
          </a:r>
          <a:endParaRPr lang="en-US" sz="2600" kern="1200"/>
        </a:p>
      </dsp:txBody>
      <dsp:txXfrm>
        <a:off x="50489" y="1176532"/>
        <a:ext cx="5156822" cy="933302"/>
      </dsp:txXfrm>
    </dsp:sp>
    <dsp:sp modelId="{62CD9560-803F-427A-9298-E9C641255D02}">
      <dsp:nvSpPr>
        <dsp:cNvPr id="0" name=""/>
        <dsp:cNvSpPr/>
      </dsp:nvSpPr>
      <dsp:spPr>
        <a:xfrm>
          <a:off x="0" y="2235203"/>
          <a:ext cx="5257800" cy="10342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Plural nouns</a:t>
          </a:r>
          <a:endParaRPr lang="en-US" sz="2600" kern="1200"/>
        </a:p>
      </dsp:txBody>
      <dsp:txXfrm>
        <a:off x="50489" y="2285692"/>
        <a:ext cx="5156822" cy="933302"/>
      </dsp:txXfrm>
    </dsp:sp>
    <dsp:sp modelId="{69D55A4C-D89C-4E5E-A388-E458FB93699E}">
      <dsp:nvSpPr>
        <dsp:cNvPr id="0" name=""/>
        <dsp:cNvSpPr/>
      </dsp:nvSpPr>
      <dsp:spPr>
        <a:xfrm>
          <a:off x="0" y="3344363"/>
          <a:ext cx="5257800" cy="103428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Apostrophes for contractions</a:t>
          </a:r>
          <a:endParaRPr lang="en-US" sz="2600" kern="1200"/>
        </a:p>
      </dsp:txBody>
      <dsp:txXfrm>
        <a:off x="50489" y="3394852"/>
        <a:ext cx="5156822" cy="933302"/>
      </dsp:txXfrm>
    </dsp:sp>
    <dsp:sp modelId="{B7695F6F-16C4-46C9-86FD-E7EFAE22D4A9}">
      <dsp:nvSpPr>
        <dsp:cNvPr id="0" name=""/>
        <dsp:cNvSpPr/>
      </dsp:nvSpPr>
      <dsp:spPr>
        <a:xfrm>
          <a:off x="0" y="4453523"/>
          <a:ext cx="5257800" cy="10342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Possessive apostrophes</a:t>
          </a:r>
          <a:endParaRPr lang="en-US" sz="2600" kern="1200"/>
        </a:p>
      </dsp:txBody>
      <dsp:txXfrm>
        <a:off x="50489" y="4504012"/>
        <a:ext cx="5156822" cy="93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E259-00BC-4271-ABD8-DF375856B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9FA21A-4054-4331-936A-D08477A40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8A469-E291-4168-84B3-286B45656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AC60-A2EB-4276-820B-E4379CA4E2BE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B11D4-9DA5-4DBA-9B96-C75E875CF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36D32-192F-4E87-A857-D9F8B483D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4373-891D-494D-AD0E-814E0D1FC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61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0C9EC-3C79-4068-A624-6E7E3483C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9A04BA-DA53-4255-9CB4-4EDDF3CEE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CC5E9-DA02-418D-BDB8-8A34AADD9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AC60-A2EB-4276-820B-E4379CA4E2BE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19490-5D5F-4B4C-BACE-4901BB882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A21FE-4710-4A26-B8B8-3B0A16F31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4373-891D-494D-AD0E-814E0D1FC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806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FFD588-0D0B-4247-A661-83C7743567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69024F-F1B5-4EC4-9934-61DC9F686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FB4B0-0F4F-41E1-89F7-0353ADB0B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AC60-A2EB-4276-820B-E4379CA4E2BE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C801C-7B0E-40F0-B337-9CC3286E4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697BC-D12D-4DE2-BD70-A6FCF60C7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4373-891D-494D-AD0E-814E0D1FC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139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EAA3E075-8E64-4899-B481-0DF8761F8E65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648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EAA3E075-8E64-4899-B481-0DF8761F8E65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232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EAA3E075-8E64-4899-B481-0DF8761F8E65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356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EAA3E075-8E64-4899-B481-0DF8761F8E65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473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EAA3E075-8E64-4899-B481-0DF8761F8E65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469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EAA3E075-8E64-4899-B481-0DF8761F8E65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32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3C09F-88C7-41F2-9868-0BA58AE2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F3D34-973D-4E34-BCC0-C09B0B61B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9139D-B78F-4996-A854-89FAB628B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AC60-A2EB-4276-820B-E4379CA4E2BE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33C04-5B57-4989-87A6-4995FAEA3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5A0F9-BD50-4AE2-AABE-3412B64CE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4373-891D-494D-AD0E-814E0D1FC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56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9B9A8-CE84-4A98-B287-B7AA5A04A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F1A19-1BD3-41A7-AFE8-5B9D5A857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B6710-9E86-4266-BBB9-BC710015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AC60-A2EB-4276-820B-E4379CA4E2BE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F619C-C690-4588-9A29-80C9DAD0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E55B-4D3D-4FC1-8779-B3EC55621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4373-891D-494D-AD0E-814E0D1FC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24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40F53-FE73-4647-A53B-437E000D4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065F4-DCA0-41E1-B72C-6382C6A841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AFB8F-4C7E-4977-B9E3-BD06F08B5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17638-80FC-42C2-AF20-6C9D9D88E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AC60-A2EB-4276-820B-E4379CA4E2BE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415E5-163E-40AA-9B21-22D6AE09B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527D6-3272-4368-BBB6-162211BBA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4373-891D-494D-AD0E-814E0D1FC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09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A472D-6496-4010-BD96-283647B5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B43A2-26A9-41B4-ACE0-02F21403A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E090E-AEDC-48E1-9D28-4BC0AE3F1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CB0D8A-076F-499F-BBB6-B1E87102E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8AE606-9788-4E7C-B71E-253E41A484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199690-C814-4F6E-A6BE-123AA87BA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AC60-A2EB-4276-820B-E4379CA4E2BE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E18BE3-A7BC-4635-A0A7-EADE568C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FCD906-3AC4-4537-A12A-439D7F93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4373-891D-494D-AD0E-814E0D1FC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46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0588-F826-477E-8C31-30CEAE314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AAA438-0A9D-409E-A50B-0209A922C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AC60-A2EB-4276-820B-E4379CA4E2BE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36210-F814-4402-ADC7-626DE35C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2ABA3-78B4-42EE-BDA5-7B679C5C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4373-891D-494D-AD0E-814E0D1FC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77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5260D2-12C0-45FB-903F-2AB96CFC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AC60-A2EB-4276-820B-E4379CA4E2BE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D4D9-FB7B-4354-83FB-339B7058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1D3A0-4207-4761-AD57-8963E1DBD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4373-891D-494D-AD0E-814E0D1FC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57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8DD35-EA90-4EBC-B81C-5D91D504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6E268-02B3-4B8E-8EEC-DDF01863B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5F68C-52D1-430A-BE3F-DDAB1B871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482AA-F8FF-4185-8317-568EFEC93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AC60-A2EB-4276-820B-E4379CA4E2BE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CC43C-A6E6-4AD5-939B-93B79F425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50860-F1E9-4A57-8A97-F47D84D73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4373-891D-494D-AD0E-814E0D1FC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79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EE292-78EE-4318-9D4A-50C12D49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008DF5-8A0A-40D3-9296-5A57D6DDAE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253EF-DFC9-42B1-8384-076466E08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0F740-8141-46A8-BE83-86BE4566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AC60-A2EB-4276-820B-E4379CA4E2BE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B6DE5-AB3B-4B28-B5DA-072C01813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549FC5-3C16-43DA-AE28-93E91BDB0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4373-891D-494D-AD0E-814E0D1FC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45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FCA8A-C8FC-456B-9DF3-8AEEFCF8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41306-A02D-4885-AC57-B659F4238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4C4CE-9324-4DE3-BC09-D181BFD15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7AC60-A2EB-4276-820B-E4379CA4E2BE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8B37F-8881-467A-8C71-CFE5D04F1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EC4D4-0A1F-4709-AF7D-48553027A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B4373-891D-494D-AD0E-814E0D1FC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92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E2D414-DC89-465C-A45A-54FECB86E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u="sng" dirty="0">
                <a:solidFill>
                  <a:srgbClr val="FFFFFF"/>
                </a:solidFill>
              </a:rPr>
              <a:t>Monday 9</a:t>
            </a:r>
            <a:r>
              <a:rPr lang="en-GB" u="sng" baseline="30000" dirty="0">
                <a:solidFill>
                  <a:srgbClr val="FFFFFF"/>
                </a:solidFill>
              </a:rPr>
              <a:t>th</a:t>
            </a:r>
            <a:r>
              <a:rPr lang="en-GB" u="sng" dirty="0">
                <a:solidFill>
                  <a:srgbClr val="FFFFFF"/>
                </a:solidFill>
              </a:rPr>
              <a:t> November</a:t>
            </a:r>
            <a:br>
              <a:rPr lang="en-GB" dirty="0">
                <a:solidFill>
                  <a:srgbClr val="FFFFFF"/>
                </a:solidFill>
              </a:rPr>
            </a:br>
            <a:br>
              <a:rPr lang="en-GB" dirty="0">
                <a:solidFill>
                  <a:srgbClr val="FFFFFF"/>
                </a:solidFill>
              </a:rPr>
            </a:br>
            <a:r>
              <a:rPr lang="en-GB" u="sng" dirty="0">
                <a:solidFill>
                  <a:srgbClr val="FFFFFF"/>
                </a:solidFill>
              </a:rPr>
              <a:t>Morning Job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6F7B16-01FE-44E8-9CE8-1BEE9EC81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Put your Homework Diary, whiteboard and reading book on your desk.</a:t>
            </a:r>
          </a:p>
          <a:p>
            <a:r>
              <a:rPr lang="en-GB" dirty="0"/>
              <a:t>Have you hung up your coat? Put your lunchbox TIDILY on the bench or ordered your lunch? </a:t>
            </a:r>
          </a:p>
          <a:p>
            <a:r>
              <a:rPr lang="en-GB" dirty="0"/>
              <a:t>Read the Continents information on your desk. </a:t>
            </a:r>
          </a:p>
          <a:p>
            <a:r>
              <a:rPr lang="en-GB" dirty="0"/>
              <a:t>Write some questions on your whiteboard that you can ask us about the Continents text.</a:t>
            </a:r>
          </a:p>
        </p:txBody>
      </p:sp>
    </p:spTree>
    <p:extLst>
      <p:ext uri="{BB962C8B-B14F-4D97-AF65-F5344CB8AC3E}">
        <p14:creationId xmlns:p14="http://schemas.microsoft.com/office/powerpoint/2010/main" val="3962006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83C9D-B843-4DDC-AF9C-2B7E33F9F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Name a famous place you would find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7856E-1320-4FE7-AAF4-BBCC15452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997990" cy="4351338"/>
          </a:xfrm>
        </p:spPr>
        <p:txBody>
          <a:bodyPr/>
          <a:lstStyle/>
          <a:p>
            <a:r>
              <a:rPr lang="en-GB" dirty="0"/>
              <a:t>Europe-</a:t>
            </a:r>
          </a:p>
          <a:p>
            <a:endParaRPr lang="en-GB" dirty="0"/>
          </a:p>
          <a:p>
            <a:r>
              <a:rPr lang="en-GB" dirty="0"/>
              <a:t>Africa-</a:t>
            </a:r>
          </a:p>
          <a:p>
            <a:endParaRPr lang="en-GB" dirty="0"/>
          </a:p>
          <a:p>
            <a:r>
              <a:rPr lang="en-GB" dirty="0"/>
              <a:t>Asia-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08B80-70FA-4A56-A019-97BCCCAED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81207" y="1825625"/>
            <a:ext cx="8672593" cy="4351338"/>
          </a:xfrm>
        </p:spPr>
        <p:txBody>
          <a:bodyPr/>
          <a:lstStyle/>
          <a:p>
            <a:r>
              <a:rPr lang="en-GB" dirty="0"/>
              <a:t>Eiffel Tower, Colosseum, Stonehenge</a:t>
            </a:r>
          </a:p>
          <a:p>
            <a:endParaRPr lang="en-GB" dirty="0"/>
          </a:p>
          <a:p>
            <a:r>
              <a:rPr lang="en-GB" dirty="0"/>
              <a:t>Sahara Desert, pyramids of Egypt, River Nile</a:t>
            </a:r>
          </a:p>
          <a:p>
            <a:endParaRPr lang="en-GB" dirty="0"/>
          </a:p>
          <a:p>
            <a:r>
              <a:rPr lang="en-GB" dirty="0"/>
              <a:t>Himalayas, Mount Everest, Dead Sea</a:t>
            </a:r>
          </a:p>
        </p:txBody>
      </p:sp>
    </p:spTree>
    <p:extLst>
      <p:ext uri="{BB962C8B-B14F-4D97-AF65-F5344CB8AC3E}">
        <p14:creationId xmlns:p14="http://schemas.microsoft.com/office/powerpoint/2010/main" val="163423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FC872-6273-4CAA-937C-29B8DE9C7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Name an animal you would find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6D778-B9BB-4177-82EA-282DA24BF7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646405" cy="4351338"/>
          </a:xfrm>
        </p:spPr>
        <p:txBody>
          <a:bodyPr/>
          <a:lstStyle/>
          <a:p>
            <a:r>
              <a:rPr lang="en-GB" dirty="0"/>
              <a:t>Australasia</a:t>
            </a:r>
          </a:p>
          <a:p>
            <a:endParaRPr lang="en-GB" dirty="0"/>
          </a:p>
          <a:p>
            <a:r>
              <a:rPr lang="en-GB" dirty="0"/>
              <a:t>North America</a:t>
            </a:r>
          </a:p>
          <a:p>
            <a:endParaRPr lang="en-GB" dirty="0"/>
          </a:p>
          <a:p>
            <a:r>
              <a:rPr lang="en-GB" dirty="0"/>
              <a:t>Antarctica </a:t>
            </a:r>
          </a:p>
          <a:p>
            <a:endParaRPr lang="en-GB" dirty="0"/>
          </a:p>
          <a:p>
            <a:r>
              <a:rPr lang="en-GB" dirty="0"/>
              <a:t>South America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1C139-5313-42DD-B8DA-BE2EBDC4C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84605" y="1825625"/>
            <a:ext cx="7869195" cy="4351338"/>
          </a:xfrm>
        </p:spPr>
        <p:txBody>
          <a:bodyPr/>
          <a:lstStyle/>
          <a:p>
            <a:r>
              <a:rPr lang="en-GB" dirty="0"/>
              <a:t>Kangaroos, platypus, koalas, emus</a:t>
            </a:r>
          </a:p>
          <a:p>
            <a:endParaRPr lang="en-GB" dirty="0"/>
          </a:p>
          <a:p>
            <a:r>
              <a:rPr lang="en-GB" dirty="0"/>
              <a:t>Skunks, bears, moose</a:t>
            </a:r>
          </a:p>
          <a:p>
            <a:endParaRPr lang="en-GB" dirty="0"/>
          </a:p>
          <a:p>
            <a:r>
              <a:rPr lang="en-GB" dirty="0"/>
              <a:t>Penguins, albatross, seals</a:t>
            </a:r>
          </a:p>
          <a:p>
            <a:endParaRPr lang="en-GB" dirty="0"/>
          </a:p>
          <a:p>
            <a:r>
              <a:rPr lang="en-GB" dirty="0"/>
              <a:t>Sloths, llamas, jaguars</a:t>
            </a:r>
          </a:p>
        </p:txBody>
      </p:sp>
    </p:spTree>
    <p:extLst>
      <p:ext uri="{BB962C8B-B14F-4D97-AF65-F5344CB8AC3E}">
        <p14:creationId xmlns:p14="http://schemas.microsoft.com/office/powerpoint/2010/main" val="272927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F1AE-F809-4E98-BF88-4D014B5AF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5. Which continent would you like to live in and why?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69F0B-803C-4C7A-9C23-479C88B13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Remember to give a reason that uses information from the text.</a:t>
            </a:r>
          </a:p>
        </p:txBody>
      </p:sp>
    </p:spTree>
    <p:extLst>
      <p:ext uri="{BB962C8B-B14F-4D97-AF65-F5344CB8AC3E}">
        <p14:creationId xmlns:p14="http://schemas.microsoft.com/office/powerpoint/2010/main" val="3331926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FD72D-D12A-4499-9240-87341255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8F3EF-C121-4772-BAE2-7FEF9064D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How did you locate the information in the text?</a:t>
            </a:r>
          </a:p>
          <a:p>
            <a:endParaRPr lang="en-GB" sz="3200" dirty="0"/>
          </a:p>
          <a:p>
            <a:r>
              <a:rPr lang="en-GB" sz="3200" dirty="0"/>
              <a:t>Today we used questions to clarify our understanding.</a:t>
            </a:r>
          </a:p>
          <a:p>
            <a:endParaRPr lang="en-GB" sz="3200" dirty="0"/>
          </a:p>
          <a:p>
            <a:r>
              <a:rPr lang="en-GB" sz="3200" dirty="0"/>
              <a:t>Which of the other reading strategies do you think we need to practise? </a:t>
            </a:r>
          </a:p>
        </p:txBody>
      </p:sp>
    </p:spTree>
    <p:extLst>
      <p:ext uri="{BB962C8B-B14F-4D97-AF65-F5344CB8AC3E}">
        <p14:creationId xmlns:p14="http://schemas.microsoft.com/office/powerpoint/2010/main" val="2627464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E2D414-DC89-465C-A45A-54FECB86E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u="sng" dirty="0">
                <a:solidFill>
                  <a:srgbClr val="FFFFFF"/>
                </a:solidFill>
              </a:rPr>
              <a:t>Tuesday 10</a:t>
            </a:r>
            <a:r>
              <a:rPr lang="en-GB" u="sng" baseline="30000" dirty="0">
                <a:solidFill>
                  <a:srgbClr val="FFFFFF"/>
                </a:solidFill>
              </a:rPr>
              <a:t>th</a:t>
            </a:r>
            <a:r>
              <a:rPr lang="en-GB" u="sng" dirty="0">
                <a:solidFill>
                  <a:srgbClr val="FFFFFF"/>
                </a:solidFill>
              </a:rPr>
              <a:t>  November</a:t>
            </a:r>
            <a:br>
              <a:rPr lang="en-GB" dirty="0">
                <a:solidFill>
                  <a:srgbClr val="FFFFFF"/>
                </a:solidFill>
              </a:rPr>
            </a:br>
            <a:br>
              <a:rPr lang="en-GB" dirty="0">
                <a:solidFill>
                  <a:srgbClr val="FFFFFF"/>
                </a:solidFill>
              </a:rPr>
            </a:br>
            <a:r>
              <a:rPr lang="en-GB" u="sng" dirty="0">
                <a:solidFill>
                  <a:srgbClr val="FFFFFF"/>
                </a:solidFill>
              </a:rPr>
              <a:t>Morning Job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6F7B16-01FE-44E8-9CE8-1BEE9EC81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Put your Homework Diary, whiteboard and reading book on your desk.</a:t>
            </a:r>
          </a:p>
          <a:p>
            <a:r>
              <a:rPr lang="en-GB" dirty="0"/>
              <a:t>Have you hung up your coat? Put your lunchbox TIDILY on the bench or ordered your lunch? </a:t>
            </a:r>
          </a:p>
          <a:p>
            <a:r>
              <a:rPr lang="en-GB" dirty="0"/>
              <a:t>Read the Oceans information on your desk. </a:t>
            </a:r>
          </a:p>
          <a:p>
            <a:r>
              <a:rPr lang="en-GB" dirty="0"/>
              <a:t>Write some questions on your whiteboard that you can ask us about the Oceans text.</a:t>
            </a:r>
          </a:p>
        </p:txBody>
      </p:sp>
    </p:spTree>
    <p:extLst>
      <p:ext uri="{BB962C8B-B14F-4D97-AF65-F5344CB8AC3E}">
        <p14:creationId xmlns:p14="http://schemas.microsoft.com/office/powerpoint/2010/main" val="3666543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84A6D-E281-4895-9CB7-72CE2065B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en-GB" sz="4800"/>
              <a:t>Reciprocal reading strategies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46C43B-A5A3-4851-87A2-870A7078AC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0928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57590-E022-4592-8D4C-1E3277EAC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Tuesday 10</a:t>
            </a:r>
            <a:r>
              <a:rPr lang="en-GB" u="sng" baseline="30000" dirty="0"/>
              <a:t>th</a:t>
            </a:r>
            <a:r>
              <a:rPr lang="en-GB" u="sng" dirty="0"/>
              <a:t> November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0EA0-5D8A-4ECA-8A02-05BC26475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0" i="0" u="sng" strike="noStrike" dirty="0">
                <a:solidFill>
                  <a:srgbClr val="000000"/>
                </a:solidFill>
                <a:effectLst/>
                <a:latin typeface="+mj-lt"/>
                <a:ea typeface="Cambria" panose="02040503050406030204" pitchFamily="18" charset="0"/>
              </a:rPr>
              <a:t>I can skim  read to locate information.</a:t>
            </a:r>
            <a:endParaRPr lang="en-GB" sz="4800" u="sng" dirty="0">
              <a:solidFill>
                <a:srgbClr val="000000"/>
              </a:solidFill>
              <a:latin typeface="+mj-lt"/>
              <a:ea typeface="Cambria" panose="02040503050406030204" pitchFamily="18" charset="0"/>
            </a:endParaRPr>
          </a:p>
          <a:p>
            <a:pPr marL="0" indent="0" algn="ctr">
              <a:buNone/>
            </a:pPr>
            <a:endParaRPr lang="en-GB" sz="3200" dirty="0">
              <a:solidFill>
                <a:srgbClr val="000000"/>
              </a:solidFill>
              <a:latin typeface="+mj-lt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GB" sz="3200" dirty="0">
                <a:solidFill>
                  <a:srgbClr val="00B050"/>
                </a:solidFill>
                <a:latin typeface="+mj-lt"/>
                <a:ea typeface="Cambria" panose="02040503050406030204" pitchFamily="18" charset="0"/>
              </a:rPr>
              <a:t>Can you remember how to skim read?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Answer the questions about Oceans then we will mark it together.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Remember the answers are in the text- don’t guess!</a:t>
            </a:r>
          </a:p>
        </p:txBody>
      </p:sp>
    </p:spTree>
    <p:extLst>
      <p:ext uri="{BB962C8B-B14F-4D97-AF65-F5344CB8AC3E}">
        <p14:creationId xmlns:p14="http://schemas.microsoft.com/office/powerpoint/2010/main" val="686874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FDC6C-49EA-4BF7-8CF0-F1557A419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0" i="0" u="sng" strike="noStrike" dirty="0">
                <a:solidFill>
                  <a:srgbClr val="000000"/>
                </a:solidFill>
                <a:effectLst/>
                <a:latin typeface="+mj-lt"/>
                <a:ea typeface="Cambria" panose="02040503050406030204" pitchFamily="18" charset="0"/>
              </a:rPr>
              <a:t>I can skim  read to locate information.</a:t>
            </a:r>
            <a:br>
              <a:rPr lang="en-GB" sz="4400" u="sng" dirty="0">
                <a:solidFill>
                  <a:srgbClr val="000000"/>
                </a:solidFill>
                <a:latin typeface="+mj-lt"/>
                <a:ea typeface="Cambria" panose="020405030504060302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CA0B3-1953-4CB5-87EA-80A3452B1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600" dirty="0">
                <a:latin typeface="+mj-lt"/>
              </a:rPr>
              <a:t>1. What is an ocean? </a:t>
            </a:r>
          </a:p>
          <a:p>
            <a:pPr>
              <a:lnSpc>
                <a:spcPct val="100000"/>
              </a:lnSpc>
            </a:pPr>
            <a:r>
              <a:rPr lang="en-GB" sz="3600" dirty="0">
                <a:latin typeface="+mj-lt"/>
              </a:rPr>
              <a:t>2. In which ocean would you find Challenger Deep? </a:t>
            </a:r>
          </a:p>
          <a:p>
            <a:pPr>
              <a:lnSpc>
                <a:spcPct val="100000"/>
              </a:lnSpc>
            </a:pPr>
            <a:r>
              <a:rPr lang="en-GB" sz="3600" dirty="0">
                <a:latin typeface="+mj-lt"/>
              </a:rPr>
              <a:t>3. Which large mammal breeds in the Indian Ocean? </a:t>
            </a:r>
          </a:p>
          <a:p>
            <a:pPr>
              <a:lnSpc>
                <a:spcPct val="100000"/>
              </a:lnSpc>
            </a:pPr>
            <a:r>
              <a:rPr lang="en-GB" sz="3600" dirty="0">
                <a:latin typeface="+mj-lt"/>
              </a:rPr>
              <a:t>4. Which continent is completely surrounded by the Southern Ocean? </a:t>
            </a:r>
          </a:p>
          <a:p>
            <a:pPr>
              <a:lnSpc>
                <a:spcPct val="100000"/>
              </a:lnSpc>
            </a:pPr>
            <a:r>
              <a:rPr lang="en-GB" sz="3600" dirty="0">
                <a:latin typeface="+mj-lt"/>
              </a:rPr>
              <a:t>5. Why is the ice of the Arctic Ocean shrinking?</a:t>
            </a:r>
          </a:p>
        </p:txBody>
      </p:sp>
    </p:spTree>
    <p:extLst>
      <p:ext uri="{BB962C8B-B14F-4D97-AF65-F5344CB8AC3E}">
        <p14:creationId xmlns:p14="http://schemas.microsoft.com/office/powerpoint/2010/main" val="620848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40830-6529-4FE7-AC30-9CCBD5C27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en-GB" sz="4800" dirty="0"/>
              <a:t>What have we done so far in </a:t>
            </a:r>
            <a:r>
              <a:rPr lang="en-GB" sz="4800" dirty="0" err="1"/>
              <a:t>SPaG</a:t>
            </a:r>
            <a:r>
              <a:rPr lang="en-GB" sz="4800" dirty="0"/>
              <a:t>?</a:t>
            </a:r>
            <a:br>
              <a:rPr lang="en-GB" sz="4800" dirty="0"/>
            </a:br>
            <a:r>
              <a:rPr lang="en-GB" sz="4800" dirty="0"/>
              <a:t>Let’s find out what we can remember.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096D5BC-9E1B-4AE5-A7E8-EF9CF40AD8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9526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40830-6529-4FE7-AC30-9CCBD5C27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en-GB" sz="4800" dirty="0"/>
              <a:t>How did you do?</a:t>
            </a:r>
            <a:br>
              <a:rPr lang="en-GB" sz="4800" dirty="0"/>
            </a:br>
            <a:br>
              <a:rPr lang="en-GB" sz="4800" dirty="0"/>
            </a:br>
            <a:r>
              <a:rPr lang="en-GB" sz="4800" dirty="0"/>
              <a:t>What could you remember?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096D5BC-9E1B-4AE5-A7E8-EF9CF40AD8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649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AFD50-2A18-4421-98CF-3D9150FF03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65" b="1121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FE2057-9D40-4D5F-B75C-72221A931E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93" r="-1" b="20528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277E6E-D298-45E7-BB18-3A028A292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GB" sz="3400"/>
              <a:t>Our new topic…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2D178-22D8-4C81-BA4B-0A19C3FF3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/>
              <a:t>Who would live in a habitat like this?</a:t>
            </a:r>
          </a:p>
        </p:txBody>
      </p:sp>
    </p:spTree>
    <p:extLst>
      <p:ext uri="{BB962C8B-B14F-4D97-AF65-F5344CB8AC3E}">
        <p14:creationId xmlns:p14="http://schemas.microsoft.com/office/powerpoint/2010/main" val="2509534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E2D414-DC89-465C-A45A-54FECB86E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u="sng" dirty="0">
                <a:solidFill>
                  <a:srgbClr val="FFFFFF"/>
                </a:solidFill>
              </a:rPr>
              <a:t>Wednesday 11</a:t>
            </a:r>
            <a:r>
              <a:rPr lang="en-GB" u="sng" baseline="30000" dirty="0">
                <a:solidFill>
                  <a:srgbClr val="FFFFFF"/>
                </a:solidFill>
              </a:rPr>
              <a:t>th</a:t>
            </a:r>
            <a:r>
              <a:rPr lang="en-GB" u="sng" dirty="0">
                <a:solidFill>
                  <a:srgbClr val="FFFFFF"/>
                </a:solidFill>
              </a:rPr>
              <a:t> November</a:t>
            </a:r>
            <a:br>
              <a:rPr lang="en-GB" dirty="0">
                <a:solidFill>
                  <a:srgbClr val="FFFFFF"/>
                </a:solidFill>
              </a:rPr>
            </a:br>
            <a:br>
              <a:rPr lang="en-GB" dirty="0">
                <a:solidFill>
                  <a:srgbClr val="FFFFFF"/>
                </a:solidFill>
              </a:rPr>
            </a:br>
            <a:r>
              <a:rPr lang="en-GB" u="sng" dirty="0">
                <a:solidFill>
                  <a:srgbClr val="FFFFFF"/>
                </a:solidFill>
              </a:rPr>
              <a:t>Morning Job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6F7B16-01FE-44E8-9CE8-1BEE9EC81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Put your Homework Diary, whiteboard and reading book on your desk.</a:t>
            </a:r>
          </a:p>
          <a:p>
            <a:r>
              <a:rPr lang="en-GB" dirty="0"/>
              <a:t>Have you hung up your coat? Put your lunchbox TIDILY on the bench or ordered your lunch? </a:t>
            </a:r>
          </a:p>
          <a:p>
            <a:r>
              <a:rPr lang="en-GB" dirty="0"/>
              <a:t>Adverb Activity- write the answers into your English Book.</a:t>
            </a:r>
          </a:p>
        </p:txBody>
      </p:sp>
    </p:spTree>
    <p:extLst>
      <p:ext uri="{BB962C8B-B14F-4D97-AF65-F5344CB8AC3E}">
        <p14:creationId xmlns:p14="http://schemas.microsoft.com/office/powerpoint/2010/main" val="3199372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EECEA-4723-44F7-85CC-E6A5B8741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can infer answers using clues from the text.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91E66-F2C6-4074-B086-D7E6A3F27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What is inference? </a:t>
            </a:r>
          </a:p>
          <a:p>
            <a:endParaRPr lang="en-GB" dirty="0"/>
          </a:p>
          <a:p>
            <a:r>
              <a:rPr lang="en-GB" dirty="0"/>
              <a:t>Finding information that is hinted at but not directly said </a:t>
            </a:r>
          </a:p>
          <a:p>
            <a:endParaRPr lang="en-GB" dirty="0"/>
          </a:p>
          <a:p>
            <a:r>
              <a:rPr lang="en-GB" dirty="0"/>
              <a:t>You need to be like a detective to find the clues in the text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These clues must be added to what we already know</a:t>
            </a:r>
          </a:p>
          <a:p>
            <a:endParaRPr lang="en-GB" dirty="0"/>
          </a:p>
          <a:p>
            <a:r>
              <a:rPr lang="en-GB" dirty="0"/>
              <a:t>More than one correct answer is possible.</a:t>
            </a:r>
          </a:p>
        </p:txBody>
      </p:sp>
    </p:spTree>
    <p:extLst>
      <p:ext uri="{BB962C8B-B14F-4D97-AF65-F5344CB8AC3E}">
        <p14:creationId xmlns:p14="http://schemas.microsoft.com/office/powerpoint/2010/main" val="3382239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286AE558-919A-499B-BD7A-A4BD13B8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 rtlCol="0"/>
          <a:lstStyle/>
          <a:p>
            <a:pPr>
              <a:defRPr/>
            </a:pPr>
            <a:r>
              <a:rPr lang="en-GB" altLang="en-US" sz="3600" dirty="0">
                <a:latin typeface="Twinkl SemiBold"/>
              </a:rPr>
              <a:t>Reading a Picture</a:t>
            </a:r>
            <a:endParaRPr lang="en-GB" sz="3600" dirty="0">
              <a:latin typeface="+mn-lt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05F3CBD8-75C0-4D10-B4C9-2A6E25068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473200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Look at this picture, then talk about these questions with a partner.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87C68B-6645-4F5D-BEBD-91372608C8F2}"/>
              </a:ext>
            </a:extLst>
          </p:cNvPr>
          <p:cNvSpPr/>
          <p:nvPr/>
        </p:nvSpPr>
        <p:spPr>
          <a:xfrm>
            <a:off x="6221414" y="2135189"/>
            <a:ext cx="4862597" cy="73818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Why is the man wearing small binoculars clipped to his glasses?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B990B-F7BB-4AEB-86FB-BA29C74A04A7}"/>
              </a:ext>
            </a:extLst>
          </p:cNvPr>
          <p:cNvSpPr/>
          <p:nvPr/>
        </p:nvSpPr>
        <p:spPr>
          <a:xfrm>
            <a:off x="6221413" y="3027364"/>
            <a:ext cx="4862596" cy="73818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Why are two people needed for this procedure?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51107-894A-4CED-A6E9-1B7C95807C5A}"/>
              </a:ext>
            </a:extLst>
          </p:cNvPr>
          <p:cNvSpPr/>
          <p:nvPr/>
        </p:nvSpPr>
        <p:spPr>
          <a:xfrm>
            <a:off x="6221413" y="3922714"/>
            <a:ext cx="4862596" cy="73818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Why is a bright light above the patient’s head?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D9B2BC-B70F-4DAD-8478-7CF189CC904B}"/>
              </a:ext>
            </a:extLst>
          </p:cNvPr>
          <p:cNvSpPr/>
          <p:nvPr/>
        </p:nvSpPr>
        <p:spPr>
          <a:xfrm>
            <a:off x="6221414" y="4818064"/>
            <a:ext cx="4862595" cy="73818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How can you tell that the people want to stay safe from infection?</a:t>
            </a:r>
          </a:p>
        </p:txBody>
      </p:sp>
      <p:pic>
        <p:nvPicPr>
          <p:cNvPr id="8202" name="Picture 2">
            <a:extLst>
              <a:ext uri="{FF2B5EF4-FFF2-40B4-BE49-F238E27FC236}">
                <a16:creationId xmlns:a16="http://schemas.microsoft.com/office/drawing/2014/main" id="{63BA9A2F-FD86-45B6-B79F-82431BDBA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6" y="2146300"/>
            <a:ext cx="5744562" cy="381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E613DB9F-99E2-45EF-80BC-FC624DDE4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28" y="421888"/>
            <a:ext cx="9055143" cy="601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F9B5C7CF-4532-43A9-A6C1-5F1FC2E68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 rtlCol="0"/>
          <a:lstStyle/>
          <a:p>
            <a:pPr>
              <a:defRPr/>
            </a:pPr>
            <a:r>
              <a:rPr lang="en-GB" altLang="en-US" sz="3600" dirty="0">
                <a:latin typeface="Twinkl SemiBold"/>
              </a:rPr>
              <a:t>Example Answers</a:t>
            </a:r>
            <a:endParaRPr lang="en-GB" sz="3600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AF5B14-4331-4B93-B887-FAF6AE9CC469}"/>
              </a:ext>
            </a:extLst>
          </p:cNvPr>
          <p:cNvSpPr/>
          <p:nvPr/>
        </p:nvSpPr>
        <p:spPr>
          <a:xfrm>
            <a:off x="2279650" y="1390650"/>
            <a:ext cx="7632700" cy="3683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Why is the man wearing small binoculars clipped to his glasses?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2713E2-D1F6-4797-A71B-ED82B6B44D60}"/>
              </a:ext>
            </a:extLst>
          </p:cNvPr>
          <p:cNvSpPr/>
          <p:nvPr/>
        </p:nvSpPr>
        <p:spPr>
          <a:xfrm>
            <a:off x="2279650" y="2554288"/>
            <a:ext cx="7632700" cy="3683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Why are two people needed for this procedure?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A0C273-F4E6-4343-A270-ADC1755AD94F}"/>
              </a:ext>
            </a:extLst>
          </p:cNvPr>
          <p:cNvSpPr/>
          <p:nvPr/>
        </p:nvSpPr>
        <p:spPr>
          <a:xfrm>
            <a:off x="2279650" y="3795714"/>
            <a:ext cx="7632700" cy="36988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Why is a bright light above the patient’s head?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EDA98A-3227-49B6-8E0F-620F62A2E1D2}"/>
              </a:ext>
            </a:extLst>
          </p:cNvPr>
          <p:cNvSpPr/>
          <p:nvPr/>
        </p:nvSpPr>
        <p:spPr>
          <a:xfrm>
            <a:off x="2279650" y="4964114"/>
            <a:ext cx="7632700" cy="36988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How can you tell that the people want to stay safe from infection?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582A73-18B9-4464-94EC-8D8351166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314" y="1819275"/>
            <a:ext cx="776763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1600" dirty="0">
                <a:solidFill>
                  <a:srgbClr val="002060"/>
                </a:solidFill>
                <a:latin typeface="Twinkl" pitchFamily="50" charset="0"/>
              </a:rPr>
              <a:t>The man is wearing small binoculars clipped to his glasses because he is working on something small inside the patient’s mouth and needs to be able to see it clearly.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9357DA-36E1-4B12-A844-2C8A01B8C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3067050"/>
            <a:ext cx="76327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1600" dirty="0">
                <a:solidFill>
                  <a:srgbClr val="002060"/>
                </a:solidFill>
                <a:latin typeface="Twinkl" pitchFamily="50" charset="0"/>
              </a:rPr>
              <a:t>Two people may be needed for this procedure because there are too many bits of equipment for one person to hold whilst treating the patient at the same time.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71BC43-1CCF-4823-9223-1D4A901FC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4271964"/>
            <a:ext cx="7632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sz="1600" dirty="0">
                <a:solidFill>
                  <a:srgbClr val="002060"/>
                </a:solidFill>
                <a:latin typeface="Twinkl" pitchFamily="50" charset="0"/>
              </a:rPr>
              <a:t>A bright light is above the patient’s head so that the dentists can see everything that they are doing clearly</a:t>
            </a:r>
            <a:r>
              <a:rPr lang="en-GB" altLang="en-US" sz="16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980EC4-DADE-4DC2-8DE4-F37ED140F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5440364"/>
            <a:ext cx="7632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sz="1600" dirty="0">
                <a:solidFill>
                  <a:srgbClr val="002060"/>
                </a:solidFill>
                <a:latin typeface="Twinkl" pitchFamily="50" charset="0"/>
              </a:rPr>
              <a:t>I can tell that the people want to stay safe from infection because they are both wearing gloves, protective glasses and masks over their mouths.</a:t>
            </a:r>
            <a:endParaRPr lang="en-GB" altLang="en-US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5D888A61-F944-4A8B-8729-5981B9B8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 rtlCol="0"/>
          <a:lstStyle/>
          <a:p>
            <a:pPr>
              <a:defRPr/>
            </a:pPr>
            <a:r>
              <a:rPr lang="en-GB" altLang="en-US" sz="3600" dirty="0">
                <a:latin typeface="Twinkl SemiBold"/>
              </a:rPr>
              <a:t>Reading a Picture</a:t>
            </a:r>
            <a:endParaRPr lang="en-GB" sz="3600" dirty="0">
              <a:latin typeface="+mn-lt"/>
            </a:endParaRPr>
          </a:p>
        </p:txBody>
      </p:sp>
      <p:sp>
        <p:nvSpPr>
          <p:cNvPr id="13315" name="Rectangle 1">
            <a:extLst>
              <a:ext uri="{FF2B5EF4-FFF2-40B4-BE49-F238E27FC236}">
                <a16:creationId xmlns:a16="http://schemas.microsoft.com/office/drawing/2014/main" id="{63742114-10F4-4E9E-9733-3A23A7539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751" y="1473200"/>
            <a:ext cx="88125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pitchFamily="2" charset="0"/>
                <a:cs typeface="Twinkl" panose="020B06040202020202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Look at this picture, then write the answer to the questions in your English book.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D93334-E0E7-4443-884E-B432549AE45B}"/>
              </a:ext>
            </a:extLst>
          </p:cNvPr>
          <p:cNvSpPr/>
          <p:nvPr/>
        </p:nvSpPr>
        <p:spPr>
          <a:xfrm>
            <a:off x="6095999" y="2135189"/>
            <a:ext cx="4345459" cy="73818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Where was this photograph taken?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206B1A-0A45-4C00-81B1-1F1D99BEB851}"/>
              </a:ext>
            </a:extLst>
          </p:cNvPr>
          <p:cNvSpPr/>
          <p:nvPr/>
        </p:nvSpPr>
        <p:spPr>
          <a:xfrm>
            <a:off x="6096000" y="3027364"/>
            <a:ext cx="4345458" cy="73818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Why do lots of people have suitcases with them?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D3608F-EC98-4007-AFED-2A4D43DCED91}"/>
              </a:ext>
            </a:extLst>
          </p:cNvPr>
          <p:cNvSpPr/>
          <p:nvPr/>
        </p:nvSpPr>
        <p:spPr>
          <a:xfrm>
            <a:off x="6095999" y="3914775"/>
            <a:ext cx="4345457" cy="73818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Is the woman’s drink hot or cold? How do you know?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97AAAD-B33D-4EB3-BB3C-BBF4DF348622}"/>
              </a:ext>
            </a:extLst>
          </p:cNvPr>
          <p:cNvSpPr/>
          <p:nvPr/>
        </p:nvSpPr>
        <p:spPr>
          <a:xfrm>
            <a:off x="6096000" y="4800601"/>
            <a:ext cx="4345456" cy="85407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What is the weather like outside of this building?</a:t>
            </a:r>
          </a:p>
        </p:txBody>
      </p:sp>
      <p:pic>
        <p:nvPicPr>
          <p:cNvPr id="13321" name="Picture 2">
            <a:extLst>
              <a:ext uri="{FF2B5EF4-FFF2-40B4-BE49-F238E27FC236}">
                <a16:creationId xmlns:a16="http://schemas.microsoft.com/office/drawing/2014/main" id="{5FFF6778-B354-47D1-AF90-317C55677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93" y="2141539"/>
            <a:ext cx="5701872" cy="380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651B0681-8B88-4307-9633-0F0F4AB34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004" y="332698"/>
            <a:ext cx="9287991" cy="619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C8830EE6-9889-4FA3-97B2-BCE5553D9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 rtlCol="0"/>
          <a:lstStyle/>
          <a:p>
            <a:pPr>
              <a:defRPr/>
            </a:pPr>
            <a:r>
              <a:rPr lang="en-GB" altLang="en-US" sz="3600" dirty="0">
                <a:latin typeface="Twinkl SemiBold"/>
              </a:rPr>
              <a:t>Example Answers</a:t>
            </a:r>
            <a:endParaRPr lang="en-GB" sz="3600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77CDDF-D9B5-4164-A04C-06CC101729C6}"/>
              </a:ext>
            </a:extLst>
          </p:cNvPr>
          <p:cNvSpPr/>
          <p:nvPr/>
        </p:nvSpPr>
        <p:spPr>
          <a:xfrm>
            <a:off x="2279650" y="1390650"/>
            <a:ext cx="7632700" cy="3683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Where was this picture taken?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A76B99-A97A-4E2C-B404-3588097B1073}"/>
              </a:ext>
            </a:extLst>
          </p:cNvPr>
          <p:cNvSpPr/>
          <p:nvPr/>
        </p:nvSpPr>
        <p:spPr>
          <a:xfrm>
            <a:off x="2279650" y="2554288"/>
            <a:ext cx="7632700" cy="3683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Why do lots of people have suitcases with them?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DBFA10-F827-49CC-A1FE-22F65A069420}"/>
              </a:ext>
            </a:extLst>
          </p:cNvPr>
          <p:cNvSpPr/>
          <p:nvPr/>
        </p:nvSpPr>
        <p:spPr>
          <a:xfrm>
            <a:off x="2279650" y="3795714"/>
            <a:ext cx="7632700" cy="36988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Is the woman’s drink hot or cold? How do you know?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74FC6F-F130-49D7-B0AA-17C1E3376F51}"/>
              </a:ext>
            </a:extLst>
          </p:cNvPr>
          <p:cNvSpPr/>
          <p:nvPr/>
        </p:nvSpPr>
        <p:spPr>
          <a:xfrm>
            <a:off x="2279650" y="4964114"/>
            <a:ext cx="7632700" cy="36988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What is the weather like outside of this building?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B02024-7E19-4258-9746-9168CAD31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819275"/>
            <a:ext cx="76327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1600" dirty="0">
                <a:solidFill>
                  <a:srgbClr val="002060"/>
                </a:solidFill>
                <a:latin typeface="Twinkl" pitchFamily="50" charset="0"/>
              </a:rPr>
              <a:t>I think that this photograph was taken at an airport. I think this because I saw big screens like that at the airport when I went on holiday.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8A77ED-BA22-4E88-889D-1DBBA5440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3062286"/>
            <a:ext cx="76327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1600" dirty="0">
                <a:solidFill>
                  <a:srgbClr val="002060"/>
                </a:solidFill>
                <a:latin typeface="Twinkl" pitchFamily="50" charset="0"/>
              </a:rPr>
              <a:t>Lots of people have suitcases with them because they are going on holiday and need to take clothes and toiletries with them.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6D02FC-AC8E-4881-BF98-5D4221966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4271964"/>
            <a:ext cx="76327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1600" dirty="0">
                <a:solidFill>
                  <a:srgbClr val="002060"/>
                </a:solidFill>
                <a:latin typeface="Twinkl" pitchFamily="50" charset="0"/>
              </a:rPr>
              <a:t>The woman’s drink is hot. I know this because only hot drinks are served in that type of cup. Cold drinks are usually in a bottle or plastic cup with a straw.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7191C9-A990-431E-BDDC-BF5997321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5422900"/>
            <a:ext cx="76327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1600" dirty="0">
                <a:solidFill>
                  <a:srgbClr val="002060"/>
                </a:solidFill>
                <a:latin typeface="Twinkl" pitchFamily="50" charset="0"/>
              </a:rPr>
              <a:t>The weather outside of this building is sunny and warm. I can tell this because I can see the sunlight on the floor. The woman is wearing sunglasses on her head and a short sleeved T-shirt so the weather must be warm.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D8C1C-96FB-4A3A-BB91-596ACCBED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Reflect- I can infer using clues from the text.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C9525-D0F2-414A-904E-7D3382F0E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What does infer mean?</a:t>
            </a:r>
          </a:p>
          <a:p>
            <a:r>
              <a:rPr lang="en-GB" sz="3600" dirty="0"/>
              <a:t>Did you find the clues?</a:t>
            </a:r>
          </a:p>
          <a:p>
            <a:r>
              <a:rPr lang="en-GB" sz="3600" dirty="0"/>
              <a:t>Tomorrow you will find the clues in a written text. </a:t>
            </a:r>
          </a:p>
        </p:txBody>
      </p:sp>
    </p:spTree>
    <p:extLst>
      <p:ext uri="{BB962C8B-B14F-4D97-AF65-F5344CB8AC3E}">
        <p14:creationId xmlns:p14="http://schemas.microsoft.com/office/powerpoint/2010/main" val="127527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C467D36-91A3-4006-B186-D2A8CC811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150" y="643467"/>
            <a:ext cx="7791700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00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E36D49-EABD-43D2-A3D3-03C376398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7396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This week in English…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E369-A66A-4FA9-B331-A7E4201D6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368" y="3022170"/>
            <a:ext cx="6105194" cy="173462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4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We will focus on reading comprehension and recap </a:t>
            </a:r>
            <a:r>
              <a:rPr lang="en-US" sz="4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SPaG</a:t>
            </a:r>
            <a:endParaRPr lang="en-US" sz="4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340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40830-6529-4FE7-AC30-9CCBD5C27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en-GB" sz="4800"/>
              <a:t>What have we done so far in SPaG?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096D5BC-9E1B-4AE5-A7E8-EF9CF40AD8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377802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179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84A6D-E281-4895-9CB7-72CE2065B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en-GB" sz="4800"/>
              <a:t>Reciprocal reading strategies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46C43B-A5A3-4851-87A2-870A7078AC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453254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771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57590-E022-4592-8D4C-1E3277EAC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Monday 9</a:t>
            </a:r>
            <a:r>
              <a:rPr lang="en-GB" u="sng" baseline="30000" dirty="0"/>
              <a:t>th</a:t>
            </a:r>
            <a:r>
              <a:rPr lang="en-GB" u="sng" dirty="0"/>
              <a:t> November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0EA0-5D8A-4ECA-8A02-05BC26475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0" i="0" u="sng" strike="noStrike" dirty="0">
                <a:solidFill>
                  <a:srgbClr val="000000"/>
                </a:solidFill>
                <a:effectLst/>
                <a:latin typeface="+mj-lt"/>
                <a:ea typeface="Cambria" panose="02040503050406030204" pitchFamily="18" charset="0"/>
              </a:rPr>
              <a:t>I can retrieve information from a non-fiction text.</a:t>
            </a:r>
          </a:p>
          <a:p>
            <a:pPr marL="0" indent="0" algn="ctr">
              <a:buNone/>
            </a:pPr>
            <a:endParaRPr lang="en-GB" sz="4800" u="sng" dirty="0">
              <a:solidFill>
                <a:srgbClr val="000000"/>
              </a:solidFill>
              <a:latin typeface="+mj-lt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GB" sz="3200" dirty="0">
                <a:solidFill>
                  <a:srgbClr val="000000"/>
                </a:solidFill>
                <a:latin typeface="+mj-lt"/>
                <a:ea typeface="Cambria" panose="02040503050406030204" pitchFamily="18" charset="0"/>
              </a:rPr>
              <a:t>We will use skim reading to help us do this.</a:t>
            </a:r>
            <a:endParaRPr lang="en-GB" sz="3200" dirty="0"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458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A76D1-E101-4037-A4F9-A85CA988C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/>
              <a:t>1. What is a continent?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27FD0-D553-4D4C-851B-189CE17BC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A continent is a massive area of land separated by water or other natural features like mountains.</a:t>
            </a:r>
          </a:p>
        </p:txBody>
      </p:sp>
    </p:spTree>
    <p:extLst>
      <p:ext uri="{BB962C8B-B14F-4D97-AF65-F5344CB8AC3E}">
        <p14:creationId xmlns:p14="http://schemas.microsoft.com/office/powerpoint/2010/main" val="223654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6F74A-E8D3-4802-9FA7-A5E5540B1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9" y="365125"/>
            <a:ext cx="11007811" cy="1325563"/>
          </a:xfrm>
        </p:spPr>
        <p:txBody>
          <a:bodyPr/>
          <a:lstStyle/>
          <a:p>
            <a:r>
              <a:rPr lang="en-GB" dirty="0"/>
              <a:t>2.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A05226-1011-4F0F-8899-A5C764A96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657" y="1743942"/>
            <a:ext cx="2904686" cy="474893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C05A38-DB06-4FB6-84AA-0301C4E46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02072"/>
            <a:ext cx="10761317" cy="6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3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1143</Words>
  <Application>Microsoft Office PowerPoint</Application>
  <PresentationFormat>Widescreen</PresentationFormat>
  <Paragraphs>143</Paragraphs>
  <Slides>28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Twinkl</vt:lpstr>
      <vt:lpstr>Twinkl SemiBold</vt:lpstr>
      <vt:lpstr>Office Theme</vt:lpstr>
      <vt:lpstr>Monday 9th November  Morning Job</vt:lpstr>
      <vt:lpstr>Our new topic…</vt:lpstr>
      <vt:lpstr>PowerPoint Presentation</vt:lpstr>
      <vt:lpstr>This week in English…</vt:lpstr>
      <vt:lpstr>What have we done so far in SPaG?</vt:lpstr>
      <vt:lpstr>Reciprocal reading strategies</vt:lpstr>
      <vt:lpstr>Monday 9th November</vt:lpstr>
      <vt:lpstr>1. What is a continent?</vt:lpstr>
      <vt:lpstr>2.</vt:lpstr>
      <vt:lpstr>3. Name a famous place you would find in…</vt:lpstr>
      <vt:lpstr>4. Name an animal you would find in…</vt:lpstr>
      <vt:lpstr>5. Which continent would you like to live in and why?</vt:lpstr>
      <vt:lpstr>Reflect</vt:lpstr>
      <vt:lpstr>Tuesday 10th  November  Morning Job</vt:lpstr>
      <vt:lpstr>Reciprocal reading strategies</vt:lpstr>
      <vt:lpstr>Tuesday 10th November</vt:lpstr>
      <vt:lpstr>I can skim  read to locate information. </vt:lpstr>
      <vt:lpstr>What have we done so far in SPaG? Let’s find out what we can remember.</vt:lpstr>
      <vt:lpstr>How did you do?  What could you remember?</vt:lpstr>
      <vt:lpstr>Wednesday 11th November  Morning Job</vt:lpstr>
      <vt:lpstr>I can infer answers using clues from the text.</vt:lpstr>
      <vt:lpstr>Reading a Picture</vt:lpstr>
      <vt:lpstr>PowerPoint Presentation</vt:lpstr>
      <vt:lpstr>Example Answers</vt:lpstr>
      <vt:lpstr>Reading a Picture</vt:lpstr>
      <vt:lpstr>PowerPoint Presentation</vt:lpstr>
      <vt:lpstr>Example Answers</vt:lpstr>
      <vt:lpstr>Reflect- I can infer using clues from the text.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9th November Morning Job</dc:title>
  <dc:creator>Louise Richardson</dc:creator>
  <cp:lastModifiedBy>Louise Richardson</cp:lastModifiedBy>
  <cp:revision>9</cp:revision>
  <dcterms:created xsi:type="dcterms:W3CDTF">2020-11-08T17:25:20Z</dcterms:created>
  <dcterms:modified xsi:type="dcterms:W3CDTF">2020-11-08T19:36:41Z</dcterms:modified>
</cp:coreProperties>
</file>