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09e0c3c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09e0c3c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09e0c3c1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09e0c3c1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409e0c3c1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409e0c3c1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409e0c3c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409e0c3c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409e0c3c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409e0c3c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09e0c3c1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409e0c3c1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c0056f83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c0056f8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Levers and Linkages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am successful if...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I can understand the difference between a lever and a linkage. </a:t>
            </a:r>
            <a:endParaRPr sz="2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700"/>
              <a:t>I can make a linkage. 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350" y="1157050"/>
            <a:ext cx="5320426" cy="37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 from last week...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051" y="246075"/>
            <a:ext cx="6561900" cy="46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225" y="131925"/>
            <a:ext cx="7253549" cy="487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939" y="147112"/>
            <a:ext cx="6730124" cy="48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recap...</a:t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A lever is something that turns on a pivot.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100"/>
              <a:t>A linkage is a system of levers that are connected by pivots.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100"/>
              <a:t>There is always an input and output involved in a mechanism.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turn...</a:t>
            </a:r>
            <a:endParaRPr/>
          </a:p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Have a go at making a linkage, like the picture below. </a:t>
            </a:r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1425" y="1321050"/>
            <a:ext cx="1882651" cy="368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