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entury Gothic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9117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allery.org.uk/visiting/virtual-tour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d8319e85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d8319e85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https://www.nationalgallery.org.uk/visiting/virtual-tours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d8319e85f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d8319e85f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8ec5ee6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8ec5ee6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8ec5ee6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8ec5ee6b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allery.org.uk/visiting/virtual-tou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27850" y="1241350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04725" y="145300"/>
            <a:ext cx="4980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Creating a virtual space</a:t>
            </a:r>
            <a:endParaRPr sz="2600">
              <a:solidFill>
                <a:srgbClr val="FFFFFF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l="30404" t="27607" r="17354" b="20134"/>
          <a:stretch/>
        </p:blipFill>
        <p:spPr>
          <a:xfrm>
            <a:off x="1604975" y="1420750"/>
            <a:ext cx="5952301" cy="3347426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Take your own virtual tour...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27850" y="11524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8405" r="2884" b="7961"/>
          <a:stretch/>
        </p:blipFill>
        <p:spPr>
          <a:xfrm>
            <a:off x="978875" y="1152475"/>
            <a:ext cx="7336899" cy="3552601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Sketch some ideas for your own virtual space...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33000" y="2426425"/>
            <a:ext cx="53457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Think about the space you will need.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What furniture will be there?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The use of colours and materials.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01475" y="1478600"/>
            <a:ext cx="6407400" cy="19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</a:rPr>
              <a:t>What will be on display in your gallery?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Can you design and make your own 3D model?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24186" t="16446" r="24539" b="12510"/>
          <a:stretch/>
        </p:blipFill>
        <p:spPr>
          <a:xfrm>
            <a:off x="4056675" y="1555963"/>
            <a:ext cx="4195676" cy="32683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707700" y="1781900"/>
            <a:ext cx="2717100" cy="2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Log in to your Purple Mash account. 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You will have a 2Do task. 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Follow the instructions. You can print the net out to make your 3D model. 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Can you design and make your own 3D model?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l="-694" t="9547" b="7862"/>
          <a:stretch/>
        </p:blipFill>
        <p:spPr>
          <a:xfrm>
            <a:off x="594000" y="1538425"/>
            <a:ext cx="6571532" cy="30304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 rot="-2261448">
            <a:off x="6723124" y="1263768"/>
            <a:ext cx="720314" cy="45490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7405625" y="1541775"/>
            <a:ext cx="960300" cy="1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Click on the play button if you need some help. 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7355075" y="3348950"/>
            <a:ext cx="9603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Don’t forget to save and send me your work!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On-screen Show (16:9)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Simple Light</vt:lpstr>
      <vt:lpstr>PowerPoint Presentation</vt:lpstr>
      <vt:lpstr>Take your own virtual tour...</vt:lpstr>
      <vt:lpstr>Sketch some ideas for your own virtual space...</vt:lpstr>
      <vt:lpstr>Can you design and make your own 3D model?  </vt:lpstr>
      <vt:lpstr>Can you design and make your own 3D model?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Thompson</dc:creator>
  <cp:lastModifiedBy>Tanya Thompson</cp:lastModifiedBy>
  <cp:revision>1</cp:revision>
  <dcterms:modified xsi:type="dcterms:W3CDTF">2020-11-13T08:03:23Z</dcterms:modified>
</cp:coreProperties>
</file>