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8"/>
      <p:bold r:id="rId9"/>
      <p:italic r:id="rId10"/>
      <p:boldItalic r:id="rId11"/>
    </p:embeddedFont>
    <p:embeddedFont>
      <p:font typeface="Comic Sans MS" panose="030F0702030302020204" pitchFamily="66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8ec5ee6b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8ec5ee6b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need to log on to purple mash.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2DIY3D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showcase games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 these games - create a presentation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d8319e85f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d8319e85f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d8319e85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d8319e85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8ec5ee6b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8ec5ee6b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need to start planning your own virtual game.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the template to help you.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2Do task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Review a virtual game...</a:t>
            </a:r>
            <a:r>
              <a:rPr lang="en-GB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401475" y="1329375"/>
            <a:ext cx="8088300" cy="3721500"/>
          </a:xfrm>
          <a:prstGeom prst="rect">
            <a:avLst/>
          </a:prstGeom>
          <a:solidFill>
            <a:srgbClr val="1D3A63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707700" y="1781900"/>
            <a:ext cx="2717100" cy="25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l="1432" t="20303" r="7326" b="9854"/>
          <a:stretch/>
        </p:blipFill>
        <p:spPr>
          <a:xfrm>
            <a:off x="2373119" y="3157087"/>
            <a:ext cx="4145006" cy="178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 t="47036" r="15618" b="16951"/>
          <a:stretch/>
        </p:blipFill>
        <p:spPr>
          <a:xfrm>
            <a:off x="611650" y="1521625"/>
            <a:ext cx="6812750" cy="163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527850" y="1241350"/>
            <a:ext cx="8088300" cy="3721500"/>
          </a:xfrm>
          <a:prstGeom prst="rect">
            <a:avLst/>
          </a:prstGeom>
          <a:solidFill>
            <a:srgbClr val="1D3A63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404725" y="145300"/>
            <a:ext cx="49809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Review a virtual game...</a:t>
            </a:r>
            <a:endParaRPr sz="2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1087675" y="1419525"/>
            <a:ext cx="7060800" cy="3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●"/>
            </a:pPr>
            <a:r>
              <a:rPr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Open one of the games and look at it from a design perspective, rather than just playing it. 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●"/>
            </a:pPr>
            <a:r>
              <a:rPr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Look at the use of an instruction screen; why is this needed? 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●"/>
            </a:pPr>
            <a:r>
              <a:rPr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Play the game and show children the map screen at the top right. 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●"/>
            </a:pPr>
            <a:r>
              <a:rPr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do the different coloured blobs represent? 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●"/>
            </a:pPr>
            <a:r>
              <a:rPr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Can they work out in which direction to head? 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●"/>
            </a:pPr>
            <a:r>
              <a:rPr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does the scoring work? 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Review a virtual game...</a:t>
            </a:r>
            <a:endParaRPr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401475" y="1329375"/>
            <a:ext cx="8088300" cy="3721500"/>
          </a:xfrm>
          <a:prstGeom prst="rect">
            <a:avLst/>
          </a:prstGeom>
          <a:solidFill>
            <a:srgbClr val="1D3A63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733000" y="2426425"/>
            <a:ext cx="5345700" cy="16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682725" y="1690125"/>
            <a:ext cx="7525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●"/>
            </a:pPr>
            <a:r>
              <a:rPr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Can you lose lives? (Some of the example games do and some do not.) 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●"/>
            </a:pPr>
            <a:r>
              <a:rPr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Compare the first game to the other games; what is different and what is the same?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Review a virtual game...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527850" y="1152475"/>
            <a:ext cx="8088300" cy="3721500"/>
          </a:xfrm>
          <a:prstGeom prst="rect">
            <a:avLst/>
          </a:prstGeom>
          <a:solidFill>
            <a:srgbClr val="1D3A63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1071575" y="1729800"/>
            <a:ext cx="6108000" cy="23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are to create your own presentation.</a:t>
            </a:r>
            <a:endParaRPr sz="19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the questions to guide your review. </a:t>
            </a:r>
            <a:endParaRPr sz="19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Design your own game... 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2" name="Google Shape;92;p17"/>
          <p:cNvSpPr/>
          <p:nvPr/>
        </p:nvSpPr>
        <p:spPr>
          <a:xfrm>
            <a:off x="401475" y="1329375"/>
            <a:ext cx="8088300" cy="3721500"/>
          </a:xfrm>
          <a:prstGeom prst="rect">
            <a:avLst/>
          </a:prstGeom>
          <a:solidFill>
            <a:srgbClr val="1D3A63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3">
            <a:alphaModFix/>
          </a:blip>
          <a:srcRect t="13982" r="1058" b="6253"/>
          <a:stretch/>
        </p:blipFill>
        <p:spPr>
          <a:xfrm>
            <a:off x="594578" y="1443800"/>
            <a:ext cx="7702085" cy="349265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On-screen Show (16:9)</PresentationFormat>
  <Paragraphs>23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Century Gothic</vt:lpstr>
      <vt:lpstr>Arial</vt:lpstr>
      <vt:lpstr>Comic Sans MS</vt:lpstr>
      <vt:lpstr>Simple Light</vt:lpstr>
      <vt:lpstr>Review a virtual game... </vt:lpstr>
      <vt:lpstr>PowerPoint Presentation</vt:lpstr>
      <vt:lpstr>Review a virtual game...</vt:lpstr>
      <vt:lpstr>Review a virtual game...</vt:lpstr>
      <vt:lpstr>Design your own game...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a virtual game... </dc:title>
  <dc:creator>Jack Hall</dc:creator>
  <cp:lastModifiedBy>jack.hall-1</cp:lastModifiedBy>
  <cp:revision>1</cp:revision>
  <dcterms:modified xsi:type="dcterms:W3CDTF">2020-11-18T19:13:56Z</dcterms:modified>
</cp:coreProperties>
</file>