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0" roundtripDataSignature="AMtx7mjV+w2loqHWSJAqjUHk3ew6oIIK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121feb5d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ga121feb5dd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a121feb5dd_0_9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ga121feb5dd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a121feb5dd_0_10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ga121feb5dd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a121feb5dd_0_1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ga121feb5dd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8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9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9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2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2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2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3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6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2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media1.santabanta.com/full1/Hollywood%20Movies/A%20Christmas%20Carol/a-christmas-carol-2d.jpg" id="84" name="Google Shape;84;ga121feb5dd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ga121feb5dd_0_0"/>
          <p:cNvSpPr txBox="1"/>
          <p:nvPr>
            <p:ph type="ctrTitle"/>
          </p:nvPr>
        </p:nvSpPr>
        <p:spPr>
          <a:xfrm>
            <a:off x="683568" y="404664"/>
            <a:ext cx="7772400" cy="2550000"/>
          </a:xfrm>
          <a:prstGeom prst="rect">
            <a:avLst/>
          </a:pr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38" scaled="0"/>
          </a:gradFill>
          <a:ln cap="flat" cmpd="sng" w="9525">
            <a:solidFill>
              <a:srgbClr val="BD4B4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686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GB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LO: </a:t>
            </a:r>
            <a:r>
              <a:rPr b="1" lang="en-GB" u="sng"/>
              <a:t>summarising</a:t>
            </a:r>
            <a:endParaRPr b="1" u="sng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GB" u="sng"/>
              <a:t>Thursday 12</a:t>
            </a:r>
            <a:r>
              <a:rPr b="1" baseline="30000" lang="en-GB" u="sng"/>
              <a:t>th</a:t>
            </a:r>
            <a:r>
              <a:rPr b="1" lang="en-GB" u="sng"/>
              <a:t> November 2020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a121feb5dd_0_99"/>
          <p:cNvSpPr txBox="1"/>
          <p:nvPr>
            <p:ph type="title"/>
          </p:nvPr>
        </p:nvSpPr>
        <p:spPr>
          <a:xfrm>
            <a:off x="323275" y="288051"/>
            <a:ext cx="8229600" cy="1212000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38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686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400"/>
              <a:t>Summarising </a:t>
            </a:r>
            <a:endParaRPr sz="3400"/>
          </a:p>
        </p:txBody>
      </p:sp>
      <p:pic>
        <p:nvPicPr>
          <p:cNvPr id="91" name="Google Shape;91;ga121feb5dd_0_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245" y="1685625"/>
            <a:ext cx="5827650" cy="443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a121feb5dd_0_104"/>
          <p:cNvSpPr txBox="1"/>
          <p:nvPr>
            <p:ph type="title"/>
          </p:nvPr>
        </p:nvSpPr>
        <p:spPr>
          <a:xfrm>
            <a:off x="323275" y="288051"/>
            <a:ext cx="8229600" cy="1212000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38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686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400"/>
              <a:t>Summarising </a:t>
            </a:r>
            <a:endParaRPr sz="3400"/>
          </a:p>
        </p:txBody>
      </p:sp>
      <p:sp>
        <p:nvSpPr>
          <p:cNvPr id="97" name="Google Shape;97;ga121feb5dd_0_104"/>
          <p:cNvSpPr/>
          <p:nvPr/>
        </p:nvSpPr>
        <p:spPr>
          <a:xfrm>
            <a:off x="843850" y="1754675"/>
            <a:ext cx="6911700" cy="42996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 you verbally summarise Stave Two (which you read yesterday) in a clear and concise statement?  </a:t>
            </a:r>
            <a:endParaRPr b="0" i="0" sz="2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Practise with your partner.</a:t>
            </a:r>
            <a:endParaRPr b="0" i="0" sz="2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Let’s hear some volunteers...</a:t>
            </a:r>
            <a:endParaRPr b="0" i="0" sz="2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a121feb5dd_0_110"/>
          <p:cNvSpPr txBox="1"/>
          <p:nvPr>
            <p:ph type="title"/>
          </p:nvPr>
        </p:nvSpPr>
        <p:spPr>
          <a:xfrm>
            <a:off x="323275" y="288051"/>
            <a:ext cx="8229600" cy="1212000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38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686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400"/>
              <a:t>Summarising </a:t>
            </a:r>
            <a:endParaRPr sz="3400"/>
          </a:p>
        </p:txBody>
      </p:sp>
      <p:pic>
        <p:nvPicPr>
          <p:cNvPr id="103" name="Google Shape;103;ga121feb5dd_0_1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652449"/>
            <a:ext cx="6062675" cy="493827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ga121feb5dd_0_110"/>
          <p:cNvSpPr/>
          <p:nvPr/>
        </p:nvSpPr>
        <p:spPr>
          <a:xfrm>
            <a:off x="6000750" y="2411025"/>
            <a:ext cx="1205400" cy="3885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ga121feb5dd_0_110"/>
          <p:cNvSpPr/>
          <p:nvPr/>
        </p:nvSpPr>
        <p:spPr>
          <a:xfrm>
            <a:off x="5510225" y="3233150"/>
            <a:ext cx="1205400" cy="3885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ga121feb5dd_0_110"/>
          <p:cNvSpPr/>
          <p:nvPr/>
        </p:nvSpPr>
        <p:spPr>
          <a:xfrm>
            <a:off x="4895750" y="4055275"/>
            <a:ext cx="1205400" cy="3885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ga121feb5dd_0_110"/>
          <p:cNvSpPr/>
          <p:nvPr/>
        </p:nvSpPr>
        <p:spPr>
          <a:xfrm>
            <a:off x="4421975" y="4864000"/>
            <a:ext cx="1205400" cy="3885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ga121feb5dd_0_110"/>
          <p:cNvSpPr/>
          <p:nvPr/>
        </p:nvSpPr>
        <p:spPr>
          <a:xfrm>
            <a:off x="3690350" y="5846850"/>
            <a:ext cx="1205400" cy="3885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ga121feb5dd_0_110"/>
          <p:cNvSpPr txBox="1"/>
          <p:nvPr/>
        </p:nvSpPr>
        <p:spPr>
          <a:xfrm>
            <a:off x="7273250" y="2357475"/>
            <a:ext cx="1366200" cy="49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Short paragraph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ga121feb5dd_0_110"/>
          <p:cNvSpPr txBox="1"/>
          <p:nvPr/>
        </p:nvSpPr>
        <p:spPr>
          <a:xfrm>
            <a:off x="6822900" y="3181200"/>
            <a:ext cx="1883700" cy="49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 sentences 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ga121feb5dd_0_110"/>
          <p:cNvSpPr txBox="1"/>
          <p:nvPr/>
        </p:nvSpPr>
        <p:spPr>
          <a:xfrm>
            <a:off x="6332350" y="4004925"/>
            <a:ext cx="1883700" cy="49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 sentence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ga121feb5dd_0_110"/>
          <p:cNvSpPr txBox="1"/>
          <p:nvPr/>
        </p:nvSpPr>
        <p:spPr>
          <a:xfrm>
            <a:off x="5908800" y="4828650"/>
            <a:ext cx="1883700" cy="49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3-4 words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ga121feb5dd_0_110"/>
          <p:cNvSpPr txBox="1"/>
          <p:nvPr/>
        </p:nvSpPr>
        <p:spPr>
          <a:xfrm>
            <a:off x="5171075" y="5846850"/>
            <a:ext cx="1883700" cy="82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 words which encapsulates the entire chapter! 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2015-11-02T22:30:21Z</dcterms:created>
  <dc:creator>Kevin</dc:creator>
</cp:coreProperties>
</file>