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23b13e1f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23b13e1f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at the many illustrations and</a:t>
            </a:r>
            <a:endParaRPr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depictions of the first spirit. </a:t>
            </a:r>
            <a:endParaRPr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Talk about how these images reflect the </a:t>
            </a:r>
            <a:endParaRPr sz="1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words from the text. </a:t>
            </a:r>
            <a:endParaRPr sz="160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33023" l="67976" r="20974" t="24714"/>
          <a:stretch/>
        </p:blipFill>
        <p:spPr>
          <a:xfrm>
            <a:off x="3362250" y="2734688"/>
            <a:ext cx="1010323" cy="217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0211" l="14915" r="76881" t="55681"/>
          <a:stretch/>
        </p:blipFill>
        <p:spPr>
          <a:xfrm>
            <a:off x="4628825" y="1476554"/>
            <a:ext cx="2161373" cy="357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23472" l="14081" r="67167" t="52123"/>
          <a:stretch/>
        </p:blipFill>
        <p:spPr>
          <a:xfrm>
            <a:off x="199025" y="2663600"/>
            <a:ext cx="3163224" cy="23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34470" l="40208" r="43887" t="42316"/>
          <a:stretch/>
        </p:blipFill>
        <p:spPr>
          <a:xfrm>
            <a:off x="6982625" y="3204900"/>
            <a:ext cx="2161387" cy="177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46840" l="20458" r="64175" t="28341"/>
          <a:stretch/>
        </p:blipFill>
        <p:spPr>
          <a:xfrm>
            <a:off x="7360838" y="1473050"/>
            <a:ext cx="1404950" cy="12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311700" y="159863"/>
            <a:ext cx="8229600" cy="1143000"/>
          </a:xfrm>
          <a:prstGeom prst="rect">
            <a:avLst/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38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Ghost of Christmas Past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27675" l="36159" r="38561" t="19050"/>
          <a:stretch/>
        </p:blipFill>
        <p:spPr>
          <a:xfrm>
            <a:off x="969925" y="334200"/>
            <a:ext cx="4122950" cy="488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47591" l="51243" r="29336" t="26514"/>
          <a:stretch/>
        </p:blipFill>
        <p:spPr>
          <a:xfrm>
            <a:off x="6556338" y="744575"/>
            <a:ext cx="1775726" cy="13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 b="35714" l="67967" r="6251" t="24403"/>
          <a:stretch/>
        </p:blipFill>
        <p:spPr>
          <a:xfrm>
            <a:off x="5184750" y="2300850"/>
            <a:ext cx="3266952" cy="28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 b="32723" l="68645" r="23318" t="41384"/>
          <a:stretch/>
        </p:blipFill>
        <p:spPr>
          <a:xfrm>
            <a:off x="5184750" y="66675"/>
            <a:ext cx="1182773" cy="21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