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xC+2zVcXhLheCryfr0XChKZQE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80B527-B571-450B-9268-A13BECD9E074}">
  <a:tblStyle styleId="{BD80B527-B571-450B-9268-A13BECD9E0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121feb5dd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a121feb5d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21feb5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a121feb5d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8bf62271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a8bf62271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21feb5dd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a121feb5d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bf62271a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a8bf62271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bf62271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a8bf62271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bc.co.uk/teach/school-radio/english-ks2-a-christmas-carol-episode-1-marleys-ghost/zrb78xs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9.png"/><Relationship Id="rId7" Type="http://schemas.openxmlformats.org/officeDocument/2006/relationships/image" Target="../media/image2.jpg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</a:t>
            </a:r>
            <a:r>
              <a:rPr b="1" lang="en-GB" u="sng"/>
              <a:t>inference 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b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u="sng"/>
              <a:t>Monday 9th November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121feb5dd_0_34"/>
          <p:cNvSpPr txBox="1"/>
          <p:nvPr>
            <p:ph type="title"/>
          </p:nvPr>
        </p:nvSpPr>
        <p:spPr>
          <a:xfrm>
            <a:off x="323275" y="288051"/>
            <a:ext cx="8229600" cy="11451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          </a:t>
            </a:r>
            <a:r>
              <a:rPr lang="en-GB" sz="3800"/>
              <a:t>Listen and read along  to Episode One: Marley’s Ghost</a:t>
            </a:r>
            <a:endParaRPr sz="3800"/>
          </a:p>
        </p:txBody>
      </p:sp>
      <p:sp>
        <p:nvSpPr>
          <p:cNvPr id="91" name="Google Shape;91;ga121feb5dd_0_34"/>
          <p:cNvSpPr txBox="1"/>
          <p:nvPr/>
        </p:nvSpPr>
        <p:spPr>
          <a:xfrm>
            <a:off x="656325" y="2277075"/>
            <a:ext cx="8090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https://www.bbc.co.uk/teach/school-radio/english-ks2-a-christmas-carol-episode-1-marleys-ghost/zrb78xs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ga121feb5dd_0_34"/>
          <p:cNvPicPr preferRelativeResize="0"/>
          <p:nvPr/>
        </p:nvPicPr>
        <p:blipFill rotWithShape="1">
          <a:blip r:embed="rId4">
            <a:alphaModFix/>
          </a:blip>
          <a:srcRect b="6398" l="7546" r="8420" t="8159"/>
          <a:stretch/>
        </p:blipFill>
        <p:spPr>
          <a:xfrm>
            <a:off x="1513575" y="2786050"/>
            <a:ext cx="6000773" cy="34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97" name="Google Shape;97;ga121feb5dd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a121feb5dd_0_25"/>
          <p:cNvSpPr txBox="1"/>
          <p:nvPr>
            <p:ph type="ctrTitle"/>
          </p:nvPr>
        </p:nvSpPr>
        <p:spPr>
          <a:xfrm>
            <a:off x="755576" y="260648"/>
            <a:ext cx="7772400" cy="14700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Episode One</a:t>
            </a:r>
            <a:endParaRPr/>
          </a:p>
        </p:txBody>
      </p:sp>
      <p:sp>
        <p:nvSpPr>
          <p:cNvPr id="99" name="Google Shape;99;ga121feb5dd_0_25"/>
          <p:cNvSpPr txBox="1"/>
          <p:nvPr>
            <p:ph idx="1" type="subTitle"/>
          </p:nvPr>
        </p:nvSpPr>
        <p:spPr>
          <a:xfrm>
            <a:off x="1259632" y="1700808"/>
            <a:ext cx="6696600" cy="51573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descr="Image result for post it clipart" id="100" name="Google Shape;100;ga121feb5dd_0_2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wpclipart.com/office/notes_memos/paper_clip_note_large.png" id="101" name="Google Shape;101;ga121feb5dd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8528">
            <a:off x="2018143" y="1801213"/>
            <a:ext cx="4968553" cy="48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a121feb5dd_0_25"/>
          <p:cNvSpPr txBox="1"/>
          <p:nvPr/>
        </p:nvSpPr>
        <p:spPr>
          <a:xfrm rot="-288777">
            <a:off x="2335644" y="2076590"/>
            <a:ext cx="4544524" cy="443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tension?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suspense?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Dickens build tension throughout Stave One?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ga8bf62271a_0_25"/>
          <p:cNvGraphicFramePr/>
          <p:nvPr/>
        </p:nvGraphicFramePr>
        <p:xfrm>
          <a:off x="848900" y="158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{BD80B527-B571-450B-9268-A13BECD9E074}</a:tableStyleId>
              </a:tblPr>
              <a:tblGrid>
                <a:gridCol w="2439150"/>
                <a:gridCol w="2439150"/>
                <a:gridCol w="2439150"/>
              </a:tblGrid>
              <a:tr h="90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scared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horrified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frightened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terrified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petrified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jittery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alarmed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on-edge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spooked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anxious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nervous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perturbed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worried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fearful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unsettled</a:t>
                      </a:r>
                      <a:endParaRPr sz="18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ga8bf62271a_0_25"/>
          <p:cNvSpPr txBox="1"/>
          <p:nvPr>
            <p:ph type="title"/>
          </p:nvPr>
        </p:nvSpPr>
        <p:spPr>
          <a:xfrm>
            <a:off x="323275" y="288047"/>
            <a:ext cx="8229600" cy="8907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Synonyms and shades of meaning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13" name="Google Shape;113;p11"/>
          <p:cNvPicPr preferRelativeResize="0"/>
          <p:nvPr/>
        </p:nvPicPr>
        <p:blipFill rotWithShape="1">
          <a:blip r:embed="rId3">
            <a:alphaModFix/>
          </a:blip>
          <a:srcRect b="10372" l="3421" r="7638" t="0"/>
          <a:stretch/>
        </p:blipFill>
        <p:spPr>
          <a:xfrm rot="2124398">
            <a:off x="6965137" y="4250258"/>
            <a:ext cx="187220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gnifying glass clipart" id="114" name="Google Shape;1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84784"/>
            <a:ext cx="122096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Reader’s Toolbox</a:t>
            </a:r>
            <a:endParaRPr/>
          </a:p>
        </p:txBody>
      </p:sp>
      <p:pic>
        <p:nvPicPr>
          <p:cNvPr descr="Image result for toolbox" id="116" name="Google Shape;1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1916832"/>
            <a:ext cx="5715000" cy="39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/>
        </p:nvSpPr>
        <p:spPr>
          <a:xfrm rot="1161657">
            <a:off x="6539827" y="2416068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 rot="-852479">
            <a:off x="402185" y="4953750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judge hammer clipart" id="119" name="Google Shape;1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20" y="3717032"/>
            <a:ext cx="19838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/>
          <p:nvPr/>
        </p:nvSpPr>
        <p:spPr>
          <a:xfrm rot="803973">
            <a:off x="6546285" y="5927190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121" name="Google Shape;12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59269">
            <a:off x="836109" y="383929"/>
            <a:ext cx="1068729" cy="1646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 rot="371428">
            <a:off x="21703" y="2035662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crystal ball" id="123" name="Google Shape;12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7744" y="5373216"/>
            <a:ext cx="1328491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1"/>
          <p:cNvSpPr txBox="1"/>
          <p:nvPr/>
        </p:nvSpPr>
        <p:spPr>
          <a:xfrm>
            <a:off x="3513583" y="6215950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21feb5dd_0_42"/>
          <p:cNvSpPr txBox="1"/>
          <p:nvPr>
            <p:ph type="title"/>
          </p:nvPr>
        </p:nvSpPr>
        <p:spPr>
          <a:xfrm>
            <a:off x="457200" y="274647"/>
            <a:ext cx="8229600" cy="890700"/>
          </a:xfrm>
          <a:prstGeom prst="rect">
            <a:avLst/>
          </a:prstGeom>
          <a:solidFill>
            <a:srgbClr val="9FC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do line graphs show? </a:t>
            </a:r>
            <a:endParaRPr/>
          </a:p>
        </p:txBody>
      </p:sp>
      <p:pic>
        <p:nvPicPr>
          <p:cNvPr id="130" name="Google Shape;130;ga121feb5dd_0_42"/>
          <p:cNvPicPr preferRelativeResize="0"/>
          <p:nvPr/>
        </p:nvPicPr>
        <p:blipFill rotWithShape="1">
          <a:blip r:embed="rId3">
            <a:alphaModFix/>
          </a:blip>
          <a:srcRect b="3707" l="28269" r="0" t="0"/>
          <a:stretch/>
        </p:blipFill>
        <p:spPr>
          <a:xfrm>
            <a:off x="925100" y="1128702"/>
            <a:ext cx="7433975" cy="49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a121feb5dd_0_42"/>
          <p:cNvSpPr txBox="1"/>
          <p:nvPr>
            <p:ph type="title"/>
          </p:nvPr>
        </p:nvSpPr>
        <p:spPr>
          <a:xfrm>
            <a:off x="216100" y="5726250"/>
            <a:ext cx="8798400" cy="8907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100"/>
              <a:t>Line graphs track a variable over time. </a:t>
            </a:r>
            <a:endParaRPr sz="4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a8bf62271a_0_3"/>
          <p:cNvPicPr preferRelativeResize="0"/>
          <p:nvPr/>
        </p:nvPicPr>
        <p:blipFill rotWithShape="1">
          <a:blip r:embed="rId3">
            <a:alphaModFix/>
          </a:blip>
          <a:srcRect b="10392" l="44492" r="22870" t="21000"/>
          <a:stretch/>
        </p:blipFill>
        <p:spPr>
          <a:xfrm>
            <a:off x="513450" y="358962"/>
            <a:ext cx="5192626" cy="61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a8bf62271a_0_3"/>
          <p:cNvSpPr/>
          <p:nvPr/>
        </p:nvSpPr>
        <p:spPr>
          <a:xfrm>
            <a:off x="5706075" y="1299275"/>
            <a:ext cx="2906400" cy="2223600"/>
          </a:xfrm>
          <a:prstGeom prst="wedgeRectCallout">
            <a:avLst>
              <a:gd fmla="val -57339" name="adj1"/>
              <a:gd fmla="val 894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going to plot Scrooge’s emotions over Chapter One on a line graph...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a8bf62271a_0_15"/>
          <p:cNvPicPr preferRelativeResize="0"/>
          <p:nvPr/>
        </p:nvPicPr>
        <p:blipFill rotWithShape="1">
          <a:blip r:embed="rId3">
            <a:alphaModFix/>
          </a:blip>
          <a:srcRect b="19138" l="21790" r="30222" t="19598"/>
          <a:stretch/>
        </p:blipFill>
        <p:spPr>
          <a:xfrm>
            <a:off x="281300" y="375075"/>
            <a:ext cx="8585875" cy="61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2015-11-02T22:30:21Z</dcterms:created>
  <dc:creator>Kevin</dc:creator>
</cp:coreProperties>
</file>