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Cn4+GZiDHB1a4ScY3BHxGw6j7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0a34410b2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119786ec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a119786ec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9" name="Google Shape;199;ga119786ecf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62c57ceb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9f62c57ceb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9f62c57ceb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19786ec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a119786ec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ga119786ec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19786ec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a119786ec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ga119786ec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119786ecf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a119786ecf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a119786ecf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119786ecf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a119786ecf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ga119786ecf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119786ecf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a119786ecf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ga119786ecf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119786ecf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a119786ecf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ga119786ecf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119786ecf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a119786ecf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a119786ecf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LO: equivalent fractions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9.11.20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119786ecf_0_43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Whatever is done to the numerator must be done to the denominator...</a:t>
            </a:r>
            <a:endParaRPr/>
          </a:p>
        </p:txBody>
      </p:sp>
      <p:sp>
        <p:nvSpPr>
          <p:cNvPr id="202" name="Google Shape;202;ga119786ecf_0_43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a119786ecf_0_43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ga119786ecf_0_43"/>
          <p:cNvPicPr preferRelativeResize="0"/>
          <p:nvPr/>
        </p:nvPicPr>
        <p:blipFill rotWithShape="1">
          <a:blip r:embed="rId3">
            <a:alphaModFix/>
          </a:blip>
          <a:srcRect b="13281" l="26037" r="31555" t="31836"/>
          <a:stretch/>
        </p:blipFill>
        <p:spPr>
          <a:xfrm>
            <a:off x="3281675" y="2384250"/>
            <a:ext cx="5170200" cy="376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62c57ceb_1_2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Equivalent fractions: same value, different appearance...</a:t>
            </a:r>
            <a:endParaRPr/>
          </a:p>
        </p:txBody>
      </p:sp>
      <p:sp>
        <p:nvSpPr>
          <p:cNvPr id="134" name="Google Shape;134;g9f62c57ceb_1_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9f62c57ceb_1_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9f62c57ceb_1_27"/>
          <p:cNvPicPr preferRelativeResize="0"/>
          <p:nvPr/>
        </p:nvPicPr>
        <p:blipFill rotWithShape="1">
          <a:blip r:embed="rId3">
            <a:alphaModFix/>
          </a:blip>
          <a:srcRect b="62059" l="36252" r="29583" t="26173"/>
          <a:stretch/>
        </p:blipFill>
        <p:spPr>
          <a:xfrm>
            <a:off x="696525" y="2772650"/>
            <a:ext cx="10233874" cy="198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119786ecf_0_2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Use the models to write equivalent fractions...</a:t>
            </a:r>
            <a:endParaRPr/>
          </a:p>
        </p:txBody>
      </p:sp>
      <p:sp>
        <p:nvSpPr>
          <p:cNvPr id="143" name="Google Shape;143;ga119786ecf_0_2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a119786ecf_0_2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ga119786ecf_0_24"/>
          <p:cNvPicPr preferRelativeResize="0"/>
          <p:nvPr/>
        </p:nvPicPr>
        <p:blipFill rotWithShape="1">
          <a:blip r:embed="rId3">
            <a:alphaModFix/>
          </a:blip>
          <a:srcRect b="54490" l="26366" r="10127" t="23017"/>
          <a:stretch/>
        </p:blipFill>
        <p:spPr>
          <a:xfrm>
            <a:off x="510638" y="2623175"/>
            <a:ext cx="11170723" cy="222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119786ecf_0_16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Equivalent fractions: same value, different appearance...</a:t>
            </a:r>
            <a:endParaRPr/>
          </a:p>
        </p:txBody>
      </p:sp>
      <p:sp>
        <p:nvSpPr>
          <p:cNvPr id="152" name="Google Shape;152;ga119786ecf_0_16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ga119786ecf_0_16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ga119786ecf_0_16"/>
          <p:cNvPicPr preferRelativeResize="0"/>
          <p:nvPr/>
        </p:nvPicPr>
        <p:blipFill rotWithShape="1">
          <a:blip r:embed="rId3">
            <a:alphaModFix/>
          </a:blip>
          <a:srcRect b="16601" l="24277" r="10685" t="44726"/>
          <a:stretch/>
        </p:blipFill>
        <p:spPr>
          <a:xfrm>
            <a:off x="1513600" y="2732475"/>
            <a:ext cx="8970773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119786ecf_0_3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Whatever is done to the numerator must be done to the denominator...</a:t>
            </a:r>
            <a:endParaRPr/>
          </a:p>
        </p:txBody>
      </p:sp>
      <p:sp>
        <p:nvSpPr>
          <p:cNvPr id="161" name="Google Shape;161;ga119786ecf_0_3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ga119786ecf_0_3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ga119786ecf_0_34"/>
          <p:cNvPicPr preferRelativeResize="0"/>
          <p:nvPr/>
        </p:nvPicPr>
        <p:blipFill rotWithShape="1">
          <a:blip r:embed="rId3">
            <a:alphaModFix/>
          </a:blip>
          <a:srcRect b="16991" l="31751" r="17381" t="71874"/>
          <a:stretch/>
        </p:blipFill>
        <p:spPr>
          <a:xfrm>
            <a:off x="810000" y="3259863"/>
            <a:ext cx="10009699" cy="1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119786ecf_0_59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ga119786ecf_0_59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ga119786ecf_0_59"/>
          <p:cNvPicPr preferRelativeResize="0"/>
          <p:nvPr/>
        </p:nvPicPr>
        <p:blipFill rotWithShape="1">
          <a:blip r:embed="rId3">
            <a:alphaModFix/>
          </a:blip>
          <a:srcRect b="52147" l="0" r="0" t="0"/>
          <a:stretch/>
        </p:blipFill>
        <p:spPr>
          <a:xfrm>
            <a:off x="0" y="1174250"/>
            <a:ext cx="12271328" cy="4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119786ecf_0_78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ga119786ecf_0_78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ga119786ecf_0_78"/>
          <p:cNvPicPr preferRelativeResize="0"/>
          <p:nvPr/>
        </p:nvPicPr>
        <p:blipFill rotWithShape="1">
          <a:blip r:embed="rId3">
            <a:alphaModFix/>
          </a:blip>
          <a:srcRect b="0" l="0" r="1077" t="48732"/>
          <a:stretch/>
        </p:blipFill>
        <p:spPr>
          <a:xfrm>
            <a:off x="-17575" y="1100925"/>
            <a:ext cx="12209576" cy="47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119786ecf_0_71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ga119786ecf_0_71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ga119786ecf_0_71"/>
          <p:cNvPicPr preferRelativeResize="0"/>
          <p:nvPr/>
        </p:nvPicPr>
        <p:blipFill rotWithShape="1">
          <a:blip r:embed="rId3">
            <a:alphaModFix/>
          </a:blip>
          <a:srcRect b="0" l="0" r="0" t="49771"/>
          <a:stretch/>
        </p:blipFill>
        <p:spPr>
          <a:xfrm>
            <a:off x="0" y="1218875"/>
            <a:ext cx="12192000" cy="459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119786ecf_0_8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ga119786ecf_0_8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ga119786ecf_0_87"/>
          <p:cNvPicPr preferRelativeResize="0"/>
          <p:nvPr/>
        </p:nvPicPr>
        <p:blipFill rotWithShape="1">
          <a:blip r:embed="rId3">
            <a:alphaModFix/>
          </a:blip>
          <a:srcRect b="53007" l="0" r="0" t="0"/>
          <a:stretch/>
        </p:blipFill>
        <p:spPr>
          <a:xfrm>
            <a:off x="0" y="1227000"/>
            <a:ext cx="12192000" cy="429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