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gYvdeUGobIbNUv9mhTRJ5wu35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119786e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a119786e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f62c57ceb_1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9f62c57ceb_1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g9f62c57ceb_1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8a47c21f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a8a47c21f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0" name="Google Shape;140;ga8a47c21ff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8a47c21ff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a8a47c21ff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" name="Google Shape;149;ga8a47c21ff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8a47c21ff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a8a47c21ff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ga8a47c21ff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8a47c21ff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a8a47c21ff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6" name="Google Shape;166;ga8a47c21ff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53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5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3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63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6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5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05" name="Google Shape;105;p6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6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6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6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2" name="Google Shape;112;p6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/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7"/>
          <p:cNvSpPr txBox="1"/>
          <p:nvPr>
            <p:ph idx="1" type="body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8" name="Google Shape;118;p67"/>
          <p:cNvSpPr txBox="1"/>
          <p:nvPr>
            <p:ph idx="2" type="body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119" name="Google Shape;119;p67"/>
          <p:cNvSpPr txBox="1"/>
          <p:nvPr>
            <p:ph idx="10" type="dt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7"/>
          <p:cNvSpPr txBox="1"/>
          <p:nvPr>
            <p:ph idx="11" type="ftr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7"/>
          <p:cNvSpPr txBox="1"/>
          <p:nvPr>
            <p:ph idx="12" type="sldNum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5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5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5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57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7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5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5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1" name="Google Shape;61;p5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5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6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19786ecf_0_0"/>
          <p:cNvSpPr txBox="1"/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i="1" lang="en-GB" sz="6000" u="sng">
                <a:latin typeface="Comic Sans MS"/>
                <a:ea typeface="Comic Sans MS"/>
                <a:cs typeface="Comic Sans MS"/>
                <a:sym typeface="Comic Sans MS"/>
              </a:rPr>
              <a:t>LO: improper fractions to mixed numbers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119786ecf_0_0"/>
          <p:cNvSpPr txBox="1"/>
          <p:nvPr>
            <p:ph idx="1" type="subTitle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GB" sz="4800"/>
              <a:t>11.11.20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62c57ceb_1_247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Improper fractions have numerators greater than the denominator</a:t>
            </a:r>
            <a:endParaRPr/>
          </a:p>
        </p:txBody>
      </p:sp>
      <p:sp>
        <p:nvSpPr>
          <p:cNvPr id="134" name="Google Shape;134;g9f62c57ceb_1_24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9f62c57ceb_1_24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9f62c57ceb_1_247"/>
          <p:cNvPicPr preferRelativeResize="0"/>
          <p:nvPr/>
        </p:nvPicPr>
        <p:blipFill rotWithShape="1">
          <a:blip r:embed="rId3">
            <a:alphaModFix/>
          </a:blip>
          <a:srcRect b="48231" l="32085" r="16935" t="6650"/>
          <a:stretch/>
        </p:blipFill>
        <p:spPr>
          <a:xfrm>
            <a:off x="1456725" y="1878525"/>
            <a:ext cx="8585899" cy="42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8a47c21ff_0_13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Improper fractions have numerators greater than the denominator</a:t>
            </a:r>
            <a:endParaRPr/>
          </a:p>
        </p:txBody>
      </p:sp>
      <p:sp>
        <p:nvSpPr>
          <p:cNvPr id="143" name="Google Shape;143;ga8a47c21ff_0_13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ga8a47c21ff_0_13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ga8a47c21ff_0_13"/>
          <p:cNvPicPr preferRelativeResize="0"/>
          <p:nvPr/>
        </p:nvPicPr>
        <p:blipFill rotWithShape="1">
          <a:blip r:embed="rId3">
            <a:alphaModFix/>
          </a:blip>
          <a:srcRect b="7812" l="35925" r="16720" t="49024"/>
          <a:stretch/>
        </p:blipFill>
        <p:spPr>
          <a:xfrm>
            <a:off x="1721325" y="1872700"/>
            <a:ext cx="8425176" cy="43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8a47c21ff_0_32"/>
          <p:cNvSpPr txBox="1"/>
          <p:nvPr>
            <p:ph type="title"/>
          </p:nvPr>
        </p:nvSpPr>
        <p:spPr>
          <a:xfrm>
            <a:off x="319625" y="32663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Vote!</a:t>
            </a:r>
            <a:endParaRPr/>
          </a:p>
        </p:txBody>
      </p:sp>
      <p:sp>
        <p:nvSpPr>
          <p:cNvPr id="152" name="Google Shape;152;ga8a47c21ff_0_32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a8a47c21ff_0_32"/>
          <p:cNvSpPr txBox="1"/>
          <p:nvPr/>
        </p:nvSpPr>
        <p:spPr>
          <a:xfrm>
            <a:off x="7233050" y="-3750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ga8a47c21ff_0_32"/>
          <p:cNvPicPr preferRelativeResize="0"/>
          <p:nvPr/>
        </p:nvPicPr>
        <p:blipFill rotWithShape="1">
          <a:blip r:embed="rId3">
            <a:alphaModFix/>
          </a:blip>
          <a:srcRect b="41204" l="20230" r="55461" t="25001"/>
          <a:stretch/>
        </p:blipFill>
        <p:spPr>
          <a:xfrm>
            <a:off x="3482625" y="2274375"/>
            <a:ext cx="5170200" cy="404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8a47c21ff_0_43"/>
          <p:cNvSpPr txBox="1"/>
          <p:nvPr/>
        </p:nvSpPr>
        <p:spPr>
          <a:xfrm>
            <a:off x="174125" y="2208300"/>
            <a:ext cx="72732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a8a47c21ff_0_43"/>
          <p:cNvSpPr txBox="1"/>
          <p:nvPr/>
        </p:nvSpPr>
        <p:spPr>
          <a:xfrm>
            <a:off x="8666275" y="-1540350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ga8a47c21ff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6225" y="0"/>
            <a:ext cx="99060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8a47c21ff_0_52"/>
          <p:cNvSpPr txBox="1"/>
          <p:nvPr>
            <p:ph type="title"/>
          </p:nvPr>
        </p:nvSpPr>
        <p:spPr>
          <a:xfrm>
            <a:off x="708075" y="7284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Success checklist to change improper fraction to mixed number:</a:t>
            </a:r>
            <a:endParaRPr/>
          </a:p>
        </p:txBody>
      </p:sp>
      <p:sp>
        <p:nvSpPr>
          <p:cNvPr id="169" name="Google Shape;169;ga8a47c21ff_0_52"/>
          <p:cNvSpPr txBox="1"/>
          <p:nvPr/>
        </p:nvSpPr>
        <p:spPr>
          <a:xfrm>
            <a:off x="1352825" y="2355625"/>
            <a:ext cx="9135000" cy="4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AutoNum type="arabicParenR"/>
            </a:pPr>
            <a:r>
              <a:rPr b="0" i="0" lang="en-GB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Numerator ÷ Denominator </a:t>
            </a:r>
            <a:endParaRPr b="0" i="0" sz="33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Arial"/>
              <a:buAutoNum type="arabicParenR"/>
            </a:pPr>
            <a:r>
              <a:rPr b="0" i="0" lang="en-GB" sz="33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Express your remainder as a fraction, keeping the original denominator </a:t>
            </a:r>
            <a:endParaRPr b="0" i="0" sz="33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a8a47c21ff_0_52"/>
          <p:cNvSpPr txBox="1"/>
          <p:nvPr/>
        </p:nvSpPr>
        <p:spPr>
          <a:xfrm>
            <a:off x="7259850" y="-241100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2020-10-04T11:05:28Z</dcterms:created>
  <dc:creator>Frankie O'Reilly</dc:creator>
</cp:coreProperties>
</file>