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2" roundtripDataSignature="AMtx7miv61a4MixZmSnN2hk+iWlDDSlE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2" Type="http://customschemas.google.com/relationships/presentationmetadata" Target="metadata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ac47d71252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https://www.youtube.com/watch?v=50CJv1vp5yo</a:t>
            </a:r>
            <a:endParaRPr/>
          </a:p>
        </p:txBody>
      </p:sp>
      <p:sp>
        <p:nvSpPr>
          <p:cNvPr id="163" name="Google Shape;163;gac47d71252_0_1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c47d71252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0" name="Google Shape;170;gac47d71252_0_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6" name="Google Shape;176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c47d71252_0_1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ac47d71252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c47d71252_0_97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gac47d71252_0_9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9" name="Google Shape;89;gac47d71252_0_9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gac47d71252_0_9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gac47d71252_0_9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c47d71252_0_10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ac47d71252_0_10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gac47d71252_0_10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gac47d71252_0_10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c47d71252_0_10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gac47d71252_0_10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gac47d71252_0_10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gac47d71252_0_10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gac47d71252_0_10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c47d71252_0_114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gac47d71252_0_114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6" name="Google Shape;106;gac47d71252_0_11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gac47d71252_0_11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gac47d71252_0_11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c47d71252_0_1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gac47d71252_0_120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2" name="Google Shape;112;gac47d71252_0_120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3" name="Google Shape;113;gac47d71252_0_12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gac47d71252_0_12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gac47d71252_0_12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c47d71252_0_1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gac47d71252_0_127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9" name="Google Shape;119;gac47d71252_0_127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0" name="Google Shape;120;gac47d71252_0_127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1" name="Google Shape;121;gac47d71252_0_127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2" name="Google Shape;122;gac47d71252_0_12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gac47d71252_0_12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gac47d71252_0_12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c47d71252_0_13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gac47d71252_0_13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gac47d71252_0_13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c47d71252_0_140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gac47d71252_0_140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gac47d71252_0_140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3" name="Google Shape;133;gac47d71252_0_14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gac47d71252_0_14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gac47d71252_0_14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c47d71252_0_147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gac47d71252_0_14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gac47d71252_0_147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0" name="Google Shape;140;gac47d71252_0_14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gac47d71252_0_14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gac47d71252_0_14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c47d71252_0_15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ac47d71252_0_154"/>
          <p:cNvSpPr txBox="1"/>
          <p:nvPr>
            <p:ph idx="1" type="body"/>
          </p:nvPr>
        </p:nvSpPr>
        <p:spPr>
          <a:xfrm rot="5400000">
            <a:off x="2308949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gac47d71252_0_15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gac47d71252_0_15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gac47d71252_0_15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c47d71252_0_160"/>
          <p:cNvSpPr txBox="1"/>
          <p:nvPr>
            <p:ph type="title"/>
          </p:nvPr>
        </p:nvSpPr>
        <p:spPr>
          <a:xfrm rot="5400000">
            <a:off x="4732349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ac47d71252_0_160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gac47d71252_0_16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gac47d71252_0_16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gac47d71252_0_16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3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3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3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3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3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66">
            <a:alpha val="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66">
            <a:alpha val="0"/>
          </a:srgbClr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c47d71252_0_9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gac47d71252_0_9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gac47d71252_0_9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gac47d71252_0_9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gac47d71252_0_9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50CJv1vp5yo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media1.santabanta.com/full1/Hollywood%20Movies/A%20Christmas%20Carol/a-christmas-carol-2d.jpg" id="159" name="Google Shape;15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 txBox="1"/>
          <p:nvPr>
            <p:ph type="ctrTitle"/>
          </p:nvPr>
        </p:nvSpPr>
        <p:spPr>
          <a:xfrm>
            <a:off x="683568" y="404664"/>
            <a:ext cx="7772400" cy="2550145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 u="sng"/>
              <a:t>I can use</a:t>
            </a:r>
            <a:r>
              <a:rPr b="1" lang="en-GB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textual evidence </a:t>
            </a:r>
            <a:endParaRPr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visualise </a:t>
            </a:r>
            <a:br>
              <a:rPr b="1" lang="en-GB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GB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Thursday 19</a:t>
            </a:r>
            <a:r>
              <a:rPr b="1" baseline="30000" lang="en-GB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1" lang="en-GB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November 2020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ac47d71252_0_16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38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How do we use bullet points?</a:t>
            </a:r>
            <a:endParaRPr/>
          </a:p>
        </p:txBody>
      </p:sp>
      <p:sp>
        <p:nvSpPr>
          <p:cNvPr id="166" name="Google Shape;166;gac47d71252_0_168"/>
          <p:cNvSpPr txBox="1"/>
          <p:nvPr/>
        </p:nvSpPr>
        <p:spPr>
          <a:xfrm>
            <a:off x="457300" y="1632850"/>
            <a:ext cx="8229600" cy="4776000"/>
          </a:xfrm>
          <a:prstGeom prst="rect">
            <a:avLst/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38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1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lang="en-GB" sz="5400">
                <a:solidFill>
                  <a:srgbClr val="C5D8F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GB" sz="5400" u="none" cap="none" strike="noStrike">
                <a:solidFill>
                  <a:srgbClr val="C5D8F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gac47d71252_0_16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29762" l="7362" r="42413" t="24998"/>
          <a:stretch/>
        </p:blipFill>
        <p:spPr>
          <a:xfrm>
            <a:off x="1026956" y="1898200"/>
            <a:ext cx="7090075" cy="359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ac47d71252_0_8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38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Summarise Stave Three</a:t>
            </a:r>
            <a:endParaRPr/>
          </a:p>
        </p:txBody>
      </p:sp>
      <p:sp>
        <p:nvSpPr>
          <p:cNvPr id="173" name="Google Shape;173;gac47d71252_0_83"/>
          <p:cNvSpPr txBox="1"/>
          <p:nvPr/>
        </p:nvSpPr>
        <p:spPr>
          <a:xfrm>
            <a:off x="457300" y="1632850"/>
            <a:ext cx="8229600" cy="4776000"/>
          </a:xfrm>
          <a:prstGeom prst="rect">
            <a:avLst/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38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1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lang="en-GB" sz="5400">
                <a:solidFill>
                  <a:srgbClr val="C5D8F1"/>
                </a:solidFill>
                <a:latin typeface="Calibri"/>
                <a:ea typeface="Calibri"/>
                <a:cs typeface="Calibri"/>
                <a:sym typeface="Calibri"/>
              </a:rPr>
              <a:t>You need to use a bullet- pointed list.  </a:t>
            </a:r>
            <a:r>
              <a:rPr b="1" i="0" lang="en-GB" sz="5400" u="none" cap="none" strike="noStrike">
                <a:solidFill>
                  <a:srgbClr val="C5D8F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i.ytimg.com/vi/-E-X5XhbXiY/hqdefault.jpg" id="178" name="Google Shape;178;p23"/>
          <p:cNvPicPr preferRelativeResize="0"/>
          <p:nvPr/>
        </p:nvPicPr>
        <p:blipFill rotWithShape="1">
          <a:blip r:embed="rId3">
            <a:alphaModFix/>
          </a:blip>
          <a:srcRect b="7601" l="14174" r="7074" t="6300"/>
          <a:stretch/>
        </p:blipFill>
        <p:spPr>
          <a:xfrm>
            <a:off x="6660232" y="3284984"/>
            <a:ext cx="2232248" cy="18304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-media-cache-ak0.pinimg.com/736x/3b/6a/6b/3b6a6bb773e24bcd6945797107f4193a.jpg" id="179" name="Google Shape;17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4008" y="1700808"/>
            <a:ext cx="2440611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Visualisation</a:t>
            </a:r>
            <a:endParaRPr/>
          </a:p>
        </p:txBody>
      </p:sp>
      <p:sp>
        <p:nvSpPr>
          <p:cNvPr id="181" name="Google Shape;181;p23"/>
          <p:cNvSpPr txBox="1"/>
          <p:nvPr/>
        </p:nvSpPr>
        <p:spPr>
          <a:xfrm>
            <a:off x="179512" y="1556792"/>
            <a:ext cx="4536504" cy="461665"/>
          </a:xfrm>
          <a:prstGeom prst="rect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your eyes and visualise!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251520" y="2132857"/>
            <a:ext cx="4320480" cy="449353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the words to create a mental picture.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See what you read,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Feel what you read,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Draw what you read!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Make a movie in your mind.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1" lang="en-GB" sz="2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 imagine...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1" lang="en-GB" sz="2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 am picturing...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Visualisation creates a personal link between the reader and the text- this makes the book more meaningful.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ata:image/jpeg;base64,/9j/4AAQSkZJRgABAQAAAQABAAD/2wCEAAkGBxASEBUQEhIWFRUVFxcaFxUYFhcXGBYVGhcYFhoZFxcYHSggGBolHRYXITEiJSkrLi4uFx8zODMsNyotLisBCgoKDg0OGxAQGy8mICYvLzIvLzAtLS0tLy0vLS0tKy0tLS0tLS0wLS0tLS0tLS0tLS0tLy0tLS0tLS0tLy0tLf/AABEIANkA6QMBEQACEQEDEQH/xAAcAAABBQEBAQAAAAAAAAAAAAAAAQIDBQYHBAj/xABAEAACAQIEAwYEAwUHAwUAAAABAgMAEQQSITEFBkETIlFhcYEHMpGhFCOxQmJy0fAkM1KCssHhkqLxQ1Njs9L/xAAaAQEAAgMBAAAAAAAAAAAAAAAAAwQBAgUG/8QANhEAAgECBAQDCAEDBQEBAAAAAAECAxEEEiExBUFRYRNxgSIykaGxwdHw4SNC8RQzNFJiJAb/2gAMAwEAAhEDEQA/AO40AUAUAUAUAUAUAUAUAUAUAUAUAUAUAUAUAUAUAUAUAUAUAUAUAUAUAUAUAUAUAUAUAUAUAUAUAUAUAUBm+ZuKTRORET3Iw5AyEuWYgDvA2ACN65vKtWyriJzUW48lyst/NPbcfyxxtpgok1LqWVrAbEBlIHmbg9RRMxh60pKLe0lddttH9jQ1sWwoAoAoAoAoDz/j4bM3apZdGOdbKfM30rfw53tZ/AEkWIRvldW0B0IOh2OnSsOLW6BJWoCgCgCgCgCgCgCgCgCgCgCgPJxPiCQJ2jgkEhQFFyWOwFzWlSooW7uxvCDne3JXM/Jzic+RYO9a+VpVDEb2AAPet0Nh51EqzzKOl+l9SR0llza2620NHgMYk0YkjJKm41BBBBIIIOoIINTp3IWrHorJgKAKAKAixU2SNnsWyqTlG5sL2HnRmlSWWLla9kZqKQ8RhE0arGbOj3JJJA0UEWFu9e/TXTetE8yKWHqvFUs6Vr3TPVwHgskRQvYCNcqgEEt3QCWsLAeQ8Aa2sWoU3pflt/JoKyTDXkUbkC+1za9LmVFvZHlwPFcPOWEM0chX5gjqxXcC4B02P0rWMoy2ZJVoVKWlSLXmrHsrYiCgMxzTjJGkGFUlFMeaUgC7KxKhFJ2+Vrka7a1NBqEc/O+na3P8GDn3NLyxOCgSKNAAhCoS7HoBYkW/2PjVvBqnNWd23vvZLqYZoOAs6fh58iJKzKrjKFzCRgrA2tY7N6gaVWnlzyjF3jy9DJ0iq5kKAKAKAKAKAKAKAKAKAKAKAzvOa9yFie6JlBHQ5gQpPmGtb1qvXXtQff7ftiei/ZmuxiMdgVTGxPcjOzMST+0LWA8v51BWoxVeEtrv5paImpVZOjKPRf5NrymCJJ7AZCyEnY9rl7w8+52Zv57npcXvOxVfuo0lbmhScw8VeMrDF/eyC+Y2IRAyhiQTqbMbdLjysd4pWzMyupkuIc5S4eQwNOWOhLGFSyE62NioItY7E1dpYd1Yqaivi9fr9SWMMyvYvuEczu0kSzGLs5h3JUuoz2uAQx/a1t56VA6UZKWVO65b6fwaZU723LHnCSVcDM0RKuqggqSCAGUnUeV6qS2KGPc1h5ZHZ6bb7q/yMZyNzBO2MWGSRmR1IAJuAbM317p+tRwbucTheKquuozk2ndW8tTplTHpzzcSxqQQvNIbJGpYnfQeXjWspKKuyWhRlWqRpw3bscZ41KY8LHNPH2+JxBYWlZnVQ12NlJsumUWFt6rWyQTavJ9e53FJYjEzpwnlpRV/Z093T1e+pa8r8RYw4fGovZsjCJkSwDwmRFKgNe+y21vcb1JTleCZSxdFU8TKndtPXXe9m7v79joUnMuGVypLWVirSZTkDA2ILeR0vtcVbjTcttzg1cXCnrJPLe17aLz5+trHvwnEIZbiOVHtvlYN+lauEkrtEkMRSqScYSTa7lLxvhD9qZ4gXLkCRdLgBbArc7aDTzJ8a2vmjZ8tiYx3FsI802HZADka5Rh3ySV7oBGjaa3tbrapqTyRlFp6/D1MM0eEw4GIVMSjxrdDGSFyPIGNgzAnW4Ugaba7i8SVldbgteNc2YLCSCKaWzkA2Cs2UHq2UG1b0sLVqxzRWgbLqNwwDKQQQCCNQQdQQartW0MjqAKAKAKAKAKAKAKAKAKAppONQTdpBCySygf3Z2OoF+9owG5tVZYiFVONNpv9+JYdCdNp1FZHgTk8Ds/zm7l7gqrW1B7hIupAuLm+lSKm1az2NHUTvdGgwODSFBGg0G56sbWux6nTepIxSRHKTZ6KyYM1zFCyzrOR3OzCFgL97OSM/gO9odtWv0qRaxsZ5GO51w6rEZVVA7EKzkalbbXA8VX2q1gpNzSd3bVLuSUnqewcOVcAYAwI7Ju8drkFs3lqb+VQxqt11Ue9zVSea5vuHYsPBHIVK50RspuWW6g2PmL1DNWk0jV7mQ5Y4TiIOITSGI9k3aBXutiCysul7+PTxqGMWmcbB4SrRxM5Ney7/XQ3AJ8KkOwUvPSk8NxQy5vyX09txbqN/ao6t8jsW8C4rEwcnZXRheY5FPDWcPm/LWzixJBygkWsNQfvSb/pvyNsPF/6uKa/u2fmGESNcHhYFsolEY10IuM5awPzE/dq2o2UV5FfiLnUrTb/AO1nz0v/ABbyLLmNnigCQx6EkEBQwA3tY+JNWKWVtuZyce60KcYYdbu22yPFwWbt2eOUfmRg5XXum17EHLobG31qSp/Ts4bMq4R/6tThXSco6X56/wCDc8pY5pcKuc3kS6uOoIJAv55bfeoq0bSutmW+G1XKioSftR0fXt8uZc1EdA83EMbFBGZZnCItrsdhrYe963hCU5ZYrUHI+bY8BisW2JTHoqyZc4MUzMpVQl0AXvXCjQka31rtYfxqdPI4bbar8mjsdE5T5gwU6jD4Z2PYoosylSUAyg677C/qK5mJoVIPPPmbJmhqqZCgCgCgCgCgCgCgCgEZgBc6AbnyrDaSuzKV3ZHKYWwmCxv4hcR2wVnyxopv3gVs7k5dL7jew0FcGMqFCpnhK/Zfk7Uo1q1PJONn1/g6Jy9xqPFw9sgI1IKmxKkenkQfeuzQrxrQzI5Nai6UsrLOpiIKAZNErqUYBlYEEHUEHcGsp2d0Cg4jyurhlUgobHs5AXFxbZibgaedjr5VJGpZ32fVaGykRLyu6ohWUGSNiyBlHZqbkBbAXIVWsLncX8LFUSe37/IueHmznKXBrGv4cdq+YnM11CqQLjLvfwuLVZwuEjVbbeiJKdNSLjk/mFcdAZMuR1bK67i9gbg+BB/WosVQ8Gdk9DSpDK7F4zAC5NgNz4Cqxqk27Io4+a8JIsn4eQTugH5cYLNqwS+XcqCwuRoBrUaqxkvZdy5UwFek0q0cq6vyvbz6IpIOTJymczBJHlMssWUNCWYEMoGjAE2bc6/ZGDXMxVxEJO2XS1k+duXa/ex75+Wlii7UMZZkIcswUFssZQouVe6DdiBrqakguvMpYmbaTirKN3b4/Mr+LT/2Z3BtdND4Xt4etb017aK+LlahJp203K/lLAKkfbXzNJ11sFBIAF/v5+1bVpuUtSHhuHhSoJx1vq31NByaB22LJPe7RNBsEy9333J9qVPdiMLbx6ztrdfC2n8mpqIvmD+ME5GDiQaZ5lufII5/Wx9q6HDV/Ub7Gsjl3G4UTEzpGLIkjoupOisVBJPU2v711qMm4Rct2jVm55ARRxiQRrlX8KlwBoCyYdifK7Emufi23hlf/t92bLc6pXJNgoAoAoAoAoAoAoAoCPERB0ZDswI+otWJLMmjMZZWmcBxSMkrI24LAjwZTr/XlXknBxvF7pnpM13dbM3/AMJMPKqzPp2LEAa65xrt00b9K7XDYys5cvujl49x0XP7M6HXUOcFAFAFAFAcp515owWKcwyQSnsXZVlV1Vrg5WspBBUkdfAbV2cLhqlNZlJa8rFqnCUdbhy/ztgsFH2UOGlszZndnXMzWAvppsBoLClXBTqyzTkvgYlScnds33GQcVw+X8ObmaBuz6Zs6HKPK97e9cWtTdpQe+wwtRUa8Jy/tafwZyP4c4WTB478RjA2FRUcXmBjzs2gVQ1i3jcaDKPEVQox8OftaHpuI1Fi8Paj7Tbvprbz6HcMNOkiLIjBlYAqwNwQdiCKvp31R5KUXFuMlZklZNTO8X4DcOYlUqwF4dgSDrkNwASOmguBrW6lrvqVp0rRaSTi+X45FJJwvFxYWTKixKrdzvZnWO4uxAupa5YgZrW3tWdG7s0aqRpuMVZcuy/e/nsavgMECxdpApAlOdiSSzMdO8STta1ttNK1le9mTUMrhmit9dd/X98ixLVqTHlxuGhmAWWNXAYMAyhgGGxsetbRnKOsXYHz1jpyWm/flzH6yf8A6r0cFbL5fgjO+cvRquGg0AbsYgxtqbIBqetq89Wleb82botKjMhQBQBQBQBQBQBQBQDSwoDFfEbhkTYYzIiiSNw7MFAZlIytcjU7g+1UMfRz0rxWqLuCq5alm9GVfwrxTJ2yEHszlKmxtmFxoeuhH/TUPDFNKV1oyTHuLtZ6o6Ks4O1dU5w4PQDgaA8XFuMQYVM88gQHYbk+gGpqehhqtd2pq5DWr06KvN2KbC8/8OdgplaO5sGdGVT/AJ7ZR7kVJPBVIuyab6Jpv4GscTCSvql3RyLmWFo8diEK/wDqSH0BfMp9CrD7V1qUrxg+34/B1Iu6TKouAQT5r6Hf9Vt7mpJbpo2ZtZOa8Th+C4cQsVYyyx57AnKpLALf+IC/7teb4tJwqezzOjwrC0a1abqq9lou5znH4+WZjLLI0jm/edix0vpr0rjO7ftHooqMIWppJLlsjuvwgxvacLRb3MTun3zgfRxXRw7vA8lxeGXEt9Un9vsbapzlhQBQGD5+vhYlEBaMTSu0hVmF2sDbfQG5Nh4Vaw/tPXkcTizdGmvD0zPX4EPw8407yNh3JbuFhfoQQPuD9qkxUVlUuZU4HVmqsqbd4tX8n/JtplvVE9MZaTkTBszMUJzvnYZmtm18DoO8dNtasLFVlbXbQxZGpgjKi3hVcyelSaAxnPHM+JhxEOCwgUSyKXd2FwkYNhYbXJB+1ZLtCnTjSdaqrq9kr2u+epS8N5w4jh5nTFRNiFy3BRVXXpZgALb3GpH67PK1odGtDhtelB034cue7/ez0/Gm5Y54w+Mk7Eq0UutlY3DW3AOneHgQKw4W1Icbwaph6SrQkpw6rl/Bqq1OOFAFAFAIaAQoKAY+HU9BQDUwqjYAUBJkAoDIYv4h4RZGjjjlmIBsUUWJHqb5b6Xt9a6UuGzpwUqslG/J7/vYoxx8ZycacW7c+Rm4sXxPGN2rzyYdb91Eun28PW5NS18RhqK8OhBS6t6/vyI6VGvVeerJrstCvxTxvi1bF45Zgi5QrWuCDcBioy7k767VrCpiPAcKcLJ80bSp0fFUpzu11NBjeHxTwMgsVdSARY6EbiuYrwl3Rf0kvMzPHpZ4I2w0s7SQyRCxdQSskboyDOBcXsVAJtqa6eGqqrUzNJO+ltN9H59epDTfgTjdvLre+v8AgymBlCSq5AISVGsdiAyuQR1B1q7ON4yR1GtGdH+MGHDYKExJ3YpLWVdFUoeg2FwPrXlMWnKNy7wStGFaSk9187nGlP6n/c1RZ6aLtp3f3Z9Icj8HgwmDRIC5WS0pLkMSzovUAC1gBt0rp04qMdDxOMrzq1fb3WnwNEDUhVFvQCFqA5Rxnm5sUpjliXs73W1wy22IbXvW8ra7V0IUVHVbnkcVxGpXvGSWXpz879fQtuTcVwyFi6tIJXGUmSxstwSFyDQXAJJHSo6lKrMuYLHYHDrW6b5tX+aN6jBgGBBBFwRsR4iqjVtGegjJSSlF3THhawbCgUBTc54qWHh+JliuHWJipG48SPMC59qFnCRjKvFS2uYblngccapOSXlZBmdmJJzWY7nxrNzOIxNWq8s3ont0PXxnmDC4YhZWOYi+VRc28+g96JNm2GwFfEK8Fp1ZmcU8eLnjmwMgSZSCwYZWGUgh1GzEfyvW12lZnWpV8Rw+hOjWjeL26a7ltxDinGMP+f8AiTKo1YZE0HW6gWI9LGkcr0ZjAVuH134Nakot7NN/U23JnNSY6M3AWVLZ1GxB2ZfLy6fQnEo5SpxXhcsFNNO8Hs/s/wB1NJWpyQoAoAoAoAoCo5uly4HEHMFJicAkhdSpAAJ6nYetWcGm68NL6ogxLSoy1toc65EhQwM9u8XbN7WsPpb61a4tOUsRr00K/DYxjR0IfiBxRo40gQ5e0uWI0OUW09yft51jhtGM6jlLkMfVcIJLmYOSBhGsmlmYqPHQXJt4bD3rs+OvF8JLlc5fgvw/Eb5m9+Hrt+HYG+UOcv0BNvK/6muNxRLxVbe2p1eHt+Fr1LDmvDtJhmVVve1/HKDc2v1sLD1qlQnGFRSlyLVWLlBxRFwfk/BYiKPEJ2mRwGAJF/4W06EEVYq4mtCTi2SwruUbo3UTBRVIwfPvNOHK47EIBf8AOcgDXRmzD7NXMqRedo9thasf9NCbdtF+DvXKU2XA4ZHFmWGMEdQQoFj510KatFJnkcXJSrzcdm39S5E963K44PQDZ27jfwn9KIxLZnAo7529F0+tdRbnhpe4vX7EkcxElvAAg+5B/rzrKeppKF4XOx8kTl8DGSbkZx9HNvtaqGI/3Ges4S74SHa/1L6oToi0BiviriZRhoYI2KDETrG7A2PZ2JK36XtWS7g1bPPnFXXn19CHBQLHGsa6BQAB5DQVgpttu7Oec3cAxP4hpVBlEjaEaZegDeQHXyqRSSR6PB8Uo08Plas4rbqZ6dJMPKQGs8ZuGHQjWtt0deE4YqgpNaSWx2LhmKE+Hjlt86KxHqLkVCeIqwyTcejMpyHjI8NxWQSP2UYEqgsCoILjKt+g0vc6d2pXrE9bjFWxfD4RhHM1Zu2vLU7SDfUVEeOasLQBQBQBQBQHMPitLI2Lw0DEiJwLHYFi+V/cLl9M3nXc4bUVPD1Jx977W0+5ycdB1K8Iy937lpgsOsaBEAAA0AriSk5O73OqoqKsiv4vwOHEOryC5UEDUjQ2vt6VLSr1KV8jtc0qUYVLZlexz3mMXxTQxpZY7KqqPEBibDqSfsK7eBf9LxJvV7tnIxl3U8OK0XJHRuEYNYYUjXZR9TuT7muFVqOpNzfM7FOChFRRHjpZJJUwcIAkmVyHY2VFW2Y23ZrG4Fb0YRd5z2XzNakpK0Y7s2PDuGR4bDxwg2SNQoJsL26nzJufeoMRXim6lRpI2ilCKXQp5+NhpHjhiLhDZnvYX3sB13rlzxOIrxzYRK3V8/JfdmrlKXukOGiwrTds8KiW1i5Xvgbb+HpXOhxitQqqnjadv/S/Xf0ZhYmpFZJbfL4GkiwygabV6RSTVyY9Cx1kDwtALagOV/EfhsOHdTBGELI7Hc3IOm50HkKuUJtptnm+J0KdOcIxVk7/ADZk1QmUAAklbAAXJ1voBU7dnc5cYuUbLqdg5FgkjwSLIhRiznKwsQCdLjp41RrSUp3R6rh1KVKgoy31GfEPi8uG4fJLEcrkqgbquY6kedgfrUaV2dzh1GNbEKM9jjfC+Z8XHMJe3kZ11BZ2a/irXOoPhU2VbHtKdChUpujOCs+yR2viuATieAjKnIzCOaJrXySAXF/LUqfU1DseJi3ha8oS1WsX3X7qZrgPEvxEIkKhTdlIBuLqxUkGw0Nr1gixFHwqjhcoOfeMSxBI47rnBLOB02AB6Hfz2reCudPhGEp1m51NbcjEYHhs2JNowTc6udh4m/U1s5JHWxnEaVCLgtZdFyOv8IwwihSIbIoUegFqiPIyk5ScnzMx8RVRY45NM+e3mVykn7ha3pvU7v8A+erSp15W2tr53VvudH5BWQcNw/a/MUv6IWJQeyFRWstzn8UqRni6kobX+fP5mgrBQCgCgCgCgML8X8RlwSLYHPKNbajKrN3T0JIGo6A11OEwjKq3Lkjn8RnKNNJc2QcIUrCgLFiFF2JuTpveudVd5t2tqXoK0Uj1tWhscz5vgkOMKKpOdVICjfcG9vm2G+167HD5U1Tcp8nzOXjVUc1GHM10eLbDYISSr3o41zLcXJAAtfxNc+UVVrtQ2b0L0W4Uk5ckajl7lyVcT+MxJQMqFIo0JYIGtmZmIF2NraCwF96TqQjDJD1f7yEYScs0vRHn5sm7bEx4YK35RDub2BVhp66iuPUXjYhRy3UN791pobP2peRJhMGkebKLZjc772A/2FXKdKFOOWCsjdJLY8nGpI8uUtle3dIFyP8AiufxR4aVPw6zs91zZHVy2szzYGQsFVcQSwFgrDw6AHp6Gue+H4LGRShUd0tLv7afI0yQlsy2wnHTEwSXQfW3mD4eVQYbEYrh1Xwq95Q+L9Pw/kaxlKm7PYvMLxKOTY77efpauvg+MYfFTyRupdHpfyJoVYydj0NKK6hIc6+Kwv2TjbLICfA6H+f0q1h3o0cPjEHmpyKHk9rY+E+Bf/62qWv7jOfwz/kx9fozrKT9aoHrDl/NnP2HxmHkwqQtZtnZgCGUhlIWx0JHjsakjBnquH8GlTkqrmsy5W+9/sYTh3B8VObQQSSG9rqpKg+bfKvua2bsX6+Jp4fWbszsS8o4oQ4aMSgrFGokiMkgRzkAK2Ay2DXYE/8ANRXPLTxilKb2u7p2V1r137NFHgsBPwxZI8RGxiGaRJYleRFW12ViFupHiwANHqb4hLFyVSm/a2abSd+q8+xi+c8c7YkuMwTIpS98rKVDXsdDqftW8UrHW4dRp/6a/wDcr3tujdcr4ZVw0RyBSVBIGwJFza/rUZ5us71Ja31L1aERnOezD+FYuQGBBTa+a/Tyte/lW0dzqcHlUjiYuG3PpbuaX4TRzDh95QQrSMYg2n5ZC6gHYFsxH160m7sl45Xp1sTmh0V/P/FjaVqcYKAKAKAKA8HHODw4uFoJlupsdDYqw2ZT0NSUqsqUs0dzSpTjUjlkYrjHLOMw2GK4bFqxWwiR0USMAR3Q5bKTbbu61ahOjUqZpxfez087b/MglCrCGWEvLr++h54OKu6hFgmOII/uTG6kN+8zAKq/vE2tUbwrT1ay9br/ADfsbqumtE79LEMUeOhUpicLI8wJCmJC6SDoc6iyeea1ZlRpzlenJJd3t+fQxGpOKtNa9uZo+Ecn3WKTGSPJItnaK6iISXzDRVBfLoNSQbXrWVaMG1SVu/P+LmypuVnN+nI1tViYx3FpS3ESqrl7ONQzE/3itcjTpYjfzqlC8sTJrSySfe+qfoaLWTPXV03M5xnDOHZyLqeo6C3WvLcVwdd1pVbXi+nLz/bFWrCV7laqkorlSAwuL6EfyNUcRg62Fyylz2aNJQcS84NjO1Bjk1ZLanqp2Pr0r03DMY8RS9rdblmnPMh2M/IOZdFPTwbe4rjcbwMaco4ilo78uu6ZDWhb2kaSCQyRq/8AiUH6i9eloTc6UZvmkyzF3SZ48bwtZQVdQwPQgEfQ1KGrnk4VylBFL2y3zWsATcLffL4VvKpKSs2V6OEo0pOUI6lnzAOyweIkH7MMhHqENaF/DRzVoR6tfU+blk7xHhbWpz26n7bS5F1wDmLEYR88MhS/zDdW/iU6H13o0nuKtGjiFlrK/fmv39R2LkrnZMYexkUJNa4se44G+W+oPW2vrUco2PO8U4PLCR8WDvD5rp/k0vGcD2+Gmw97drG6X8CykA+160ORRqeHUjPozksU2G7FMJjFCyxlYmjdTcOO6CP3Tp3ttayX6mHrxqSqUfdd3dPl08+25qsOgUBRsNqwcwdPio0tndVzEAZiBdjsBfrQ2jCU75VexkviLBHlilPzhsoPXLYt9iB9a3hud3gE71ZU5axtf1Oq8qYqSXBYeWS+do1JJ3Onze4sfetXucrHQhDETjT2u7FrWCqFAFAFAFAQY3FpFG0shyogJY+AFb06cqklCO7NZzUIuT2Rh8Rw1+IYhsQoXLkVVScWMIN7sEXMrhrE2up6G29XJVFTpqkns3dx5+um3quZVUHOfiW5aJ8vrubnB4cRxpGCSEVVBJuSFAFyep0qlKWZtluKskiWtTIlAFAU3GuFM7LPFYSqMpB0Eib5SehB2NVq1Kal4tPfZrk1+ejNJJ3uipwGLEqZwCNWBB6FWKnbzFSUaqqwU0tzaLurksxAUk9BUkpZU2ZbsZTFYpnNzoOg8K8TjMbUxUva25IpTm5bk3AImM5kt3QoW/ib3+gru8HwtSlBymrX5E9GLSuy94lgxKmU9Df/AM1fxmEWJp5G7c15m845lYn4HxCzLC2n7IB1ykbAeVcLhmKxFDEvCV3dcu38P8EFOUoyys0QSvUFocFoDwcyYNpsHiIU+Z4nVR4sVNh9aE2GmoVoyeyaPm3FYGaFiJYnjJsQHUqSNrgEbXuPapkz2NKpCcpOLv8A4IGexHnWSSUrNLqav4cykcSw1v8AGR7FWB+xrE9iPiLvgpp9PufQdQniDy8T4dFiInhlQMjizDrbcWPQg2I8xQkpVZU5KUXqjH4j4du+W+Pl/KuYTkQFW6GQ/wDqW/y1m5chjYRbtTWvvK+/l0PDj+Qsdi8iYmeFI0a5MQdmfpezABTbzO5onbYko4ujhm5UU231tp8NzTYXkThyEExGXL8old5Ao8ArHLb2pcrTx1aV0na+9klfzsaQDpWCoLQBQBQFBzbzKmCjBtmke+Rb2Gm7N+6Pv9xfwGBlipPW0VuynjMYsPHa7eyOXT/EriHaZlkW1/l7Ncvptmt73rsSwGFtljH1u7/j5HLjjcRfNKXpZG45L5zj4kHwuIiUSZCSvzRyps2jbbjQ30965GKwbw9pwenzR08NilW9mS1NjhcLHEuVFyjfxufMnU1QbbLiViasGRKAKASgEoDMYnhkkEjtGheJ2LWW2aNjq2h3UnXSqSU6Emkrweum666c0R6x8iFMQskWdNQy3Fx4jqKs5lOnmjzRve6MebZlz6rnW9tDqQBcbEXttavK8Pq05YiLlHXtt8PxYq02syNnDGANK9cWyU0BWcERZcZne65dVXTvOBbX03/rXz1GpSrcRbmmpLZd11+3kV006mptK9CWBQaADQHDvjPMTxD+GBAPq7f71JDY9Nwq8cLJrq/oYSTdfU/pW505+9H95Gp+HQvxPDfxk/RWP+1ay2IuISthJ/vM+hA1RHixQaAcDQC3oBb0AtAFAFAFAcX+Lkr/AI4qduzjy/w96/8A3Zq9NwySWFsurv8AvkcDiEW8Rd9DB1aKxsfhbGFxpxLsEigjYu5NlGYZFBPibkgfu1Rx95U1CKu29EXcFZTc3okjeP8AE3AiTKRJk/8Acyix88t81va/lVKXCK0YZm1foWlxOk5ZUnbqa3A42KaNZonDo4urDY/yPSx2rmThKEsslZl+MlJXjsT3rU2EoAoAoAoDOS8EliY9gFaMkkIxylCdSFNiCt6pxp1aPswSceSvZrt3Rok47bGfPD4plDi8ZBBZf8LKQSpHTUVWp4PDVJKvD2Wt7dVya5GqhF+0i04fjElTMhuL2+n9Xq/QrwrRzQ2JIyUldBLj4lfIzBTa+ugt61ieKpQnknKztfX87GHJJ2Z5+FQvJixIg/KU3Z+hIW1l8Sf09q5MKHj4914e6ufV25ESWapmWxri1d0nGmWgE/ECgOH/ABba/EXPjHHb6W/W9SQ2PT8L/wCL6syMcWZlHiQPrpW7OnLr0O38rckYXByCZWeSUAgMxAC3FjlUDwvvfeoXJs8pieIVa6yvRdDYrJWCgSK1APBoBwNAOBoBQaAWgFoAoCk5n5Xw2OQLMCGW+WRTZlvv5EeRFT0MTOi7xIatCFVWkcj5j5Uw+DYq2NEh6RpHeT0bvZU9SfY7V3sPXqVldQsuren8/upyK9GnSesvTmZ+XHHII10QG4W+mbbMx/aa2l/pbarsbQd1v1Kcm5q3I8b3+Y31Nr+JGth9R9a0crvV6mVGy0Wh0b4PcdyyPgnOkl3j8nA7yj1UX/yHxrlcTo3iqi5bnT4fV1dN+h1i9cU6oUAUAtAFAITQFdiuEYeR+0ZO8dyCRm/iAPe96rzwtKcnJrffVq/nbf1NXBPUixnBonsUvEwAAZLDujYFbWIFJ4dN5oPK+q+62DjzRRShcNiLdn2rFLtK+5Qm2WMDQAEC+h3FUKqnQcpRjndru+7X/lWtoRu8e5pMLOjoGT5Tt5dCPrXRw9WFWnGcNmSRaauglkABJNgOtSTnGEXKTskZbS1Z4vx6HY/Y1y1xzBOVs/ydvoR+PDqNlc20rqQnGcVKLunzRImnsY3m7lpcX3iSJFHdYdeoDeV63TsXcLjJ0NFtdN/wYTgHLmJfFojRFQrqXLaAKpBNv8Xlat3JWO7ieJUFTajK7a0sdwhvUZ5Y9SUBOpoCUGgHg0A4GgHCgC9APoCDG4tIo2lc2VASx8hW9OnKpNQjuzWc1CLlLZHIOauf8RNdIyYYzsqnvsPFn6eg+9enocNoYdJz9qXy+H5PPVeIVa7tD2Y/MwkkxNWJTbIFFIjrQ2JpMV/ZpIW2zJIn7si90/VGa/8ACtV69O7U1yLNGpo4PmTcv4l0xMEifMJIyLdTmGnvt71vUSnSd+aNKV41FbqfSZryp6IKAdQBegGk0A0mgGk0A0mgPNjMHHKAJFvbbcEehGoqOdOM/e/D+K1MNJlNgpcRHN2Jj/LzELlWyLH+ywbx8Qdb3qhBV6ddRj7uqatolyaf1T1uRrMpdiq5o4i5mMQJCpbQdSQDc/WuRxnESnVdH+1fNkVaTbsVmH4hIp+a48Dr/wCK4U6MJciGyLzBcSUjN0/aHhU/DsbUwNWz1g91913RmnNwfYuRADrXv001dF8miwy+FZB6hAKAUR0A4LQDwKAcKAcKAcKAWgHmgKDnqMtw7EAbhM3spDH7A1bwEsuIg+5Wxkc1CS7Hz9O12Jr09R3keegrRGYiF0aMt8sqFl9nZD73Q1WVS9Rx6f5LDp2pqQlTEQqtYgi2hvqAR7g6EeRrDSaszKdndHa+VOXuGusPEIYAjMoYKGJSN9myoTYENcDwtpavO161aF6Lei+h3aVKlO1VLVmwBqmWSQUAE0A0mgGk0A0mgEJoBDQDTQFXjeLKjZQM1tze1j4eZrh43jdPD1fDiszW+trdu7IZ1lF2RmeYikjiZNCQA6ncEaA+Ytp7VyMdiaOJkqtPR809/PoyGclJ3RT1QNCXDyEHS5vpYdT0+9PDdRqK3FrnQMDEVjRW3CqD6ga17zD03TpRg90kvkXYqySPWgqY2J1oB1qATLQC2oAtQDqAUUAUA8mgIcTEHRkbZlKn0Isf1rMW4tNGGrqx82cUwjQzPC3zIzKfVTavXKanFTXNHmXFwk4vkR4/Gg4aJD80MjZT/wDHJYsPZlv/AJzVWpDLU8RepZhNSp5H6EFWSsQYTQFTupt7bj7GoqOiyvkSVdXmXM6z8IOKXjlwpPyEOv8AC2jAehAP+auXxSlaSmueh0+H1Lxceh0lTXKOgOL0AmagEvQCXoAoBKAaaA8fF5ikEjjQhTb12FV8VNwozkt0mazdos5ykhBuCRXhWk9ykT/ir6N9R/KtPDtsLEZTw+1bXBd8vth42zvmz9CR3R6W1vXU4bisJQlmq3zdd0vhr8iSnKKd2ayGZW1VgfSvU0cRSrK9OSfkyypJ7E61MbEq0BIDQC0AWoAoBaAKAWgAmgGE0BgeeeQ/xTtiYGCykDMjfK5AtcH9lrADwNumprpYTH+Esk9voUcTg1UeeO5nuD/DiUxStibBzGwiQENZ7aMxGm/TzqevxGLaUNr6+RDRwLSblvyOflSNCLEaEeFdVbHNe5C2jg/4hb3Go+16jek79Tdaxt0Nx8LUcYtpB8ojKk+bMpA/7b+1UeJzXhqPO5d4fF53LkdcSeuGdYkV6AkDUA8UAtAFAJQDTQFTzObYST/L/rUVQ4m2sLO3b6o0qe6zmvFJ2SJmXQ6WPhrXk6EFKaTKsVdnphkDIjDqiX82yDMfdrn3rOIUVUairLT6a/MPckBqAwTxYth4H1/nUcqaZixa4HiCEgfK39bGq8oVKbzQfw3NWmtTS8Lx+cmNtwLg+Ir1vA+JVMQnSqu8lqn1XfyLNGo5aMtFNegLBIDQDxQC0AUAtAFALQDTQEbUBG9AeeQUByT4gcryRzPiYlvG5uwG6ufm7vUE66eJrt4LGRcVTm9UcnF4WWZzitCs5U5eeZ88iERW6i2Y+Xl50x+Jio5IvXtyGCoSzZpLT6nSuF8OSJQsahVHQf1qa40pym7yd2dSMVFWSLmEVqbHpSgJVoCQUA4UAtAIRQDSKA82OwwkjaM7MCPTzqOtTVWDg+aMNXVjnvEOWcS94AvzWAk3QC/zE+nTevM0uHV4YhRa068rFZU5KR5ZMMsRMSkkRkqCdyFNrn1tVDEpKtNLq/qaS3YlQGDzcQxDRpnABsRcHqL61JRgpyysylc9KNcA+IBHoRcfY1pODg7MwX3LuJPbx3PiD/0n/irXCfYxkbc7/Rm1LSaNupr2pcJAaAeDQDxQC0AtAFAFAMNAMNAMK0Axo6A8eKwqt8wv5UB5/wAKPCgHpDQE6pQEiigJAKAeKAUUAtALQCGgGMKAhagOaY0/mv8Axt/qNeGxP+9Pzf1KT3ZXw4smZ4rfKqkHxv41iVK1NTvvcW0uHFv7l/T/AHFMP/uIR3PVBKGiiI6RRg+oUCpsdJOrpyS+hmW5acAP9oj/AIhWOHr/AOqHmIe8joKmvalwkFASCgHigHCgFoBaAKAYRQCZaAXLQEb0BA4oCIpQBkoBwWgHAUA4CgFoBaAL0AXoBM1AIWoCCRqA5rjxaWQfvt/qNeHxStWmu7+pSktWVeHX+0yn9yL9ZKTf9GPm/sHsejFx5o2XxFR05ZZJmFue5eGukKOBdCo1HTyPhVmvg6qgqtrp6+XmbOLtcveUuHkt27DQaJ5nYn2Gnv5V0eD4TXx5Ly+7JKMf7jXLXoiwTLQDxQDxQDxQDhQBQC0AlqALUA1qAiagGEUA3LQCZaAW1AFqAW1AFAFAIaAaTQDCaAYzUBBK1AZDjvDiXMia33Hn4iuJxHhsqkvFpb81+CCpTu7ozkcJEsjEEXCDUW2zfzrkYjD1KVKGdWu39iOUWkrk5qmldmhvuEwlYkU7hRf1trXuMPBwpRi+SRcirJIskFTGxMooCVRQEgoBwoBwoBwoB1AFALQDTQDDQDDQDSKAS1AFqAS1AFqAKAKASgENAMNAMNARtQEEgoDwTQ3oCvxfDw4sR79ahr0IVoZJrQxKKaszy4Xl9g4bMCAb2trXOw/CYUqqm5XS2ViONKzuazDIba11yU9ix0BIFoBwFAOAoBwFAOFAOFAKKAWgENANNANNAIaAbagEtQBagEtQBagCgEoBKAQ0A0igIyKAYwoCJ1oCJo6AZ2NATRx0B6ohQHpUUA8CgHZaALUAtqAW1AOoAoBaAQ0A00AhoBpoBDQCGgCgEoAoBKADQCGgENANNARmgGmgIzQDDQBQDloCeOgPQlASigFFALQCigCgFoBaAKA//9k=" id="183" name="Google Shape;183;p2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ASEBUQEhIWFRUVFxcaFxUYFhcXGBYVGhcYFhoZFxcYHSggGBolHRYXITEiJSkrLi4uFx8zODMsNyotLisBCgoKDg0OGxAQGy8mICYvLzIvLzAtLS0tLy0vLS0tKy0tLS0tLS0wLS0tLS0tLS0tLS0tLy0tLS0tLS0tLy0tLf/AABEIANkA6QMBEQACEQEDEQH/xAAcAAABBQEBAQAAAAAAAAAAAAAAAQIDBQYHBAj/xABAEAACAQIEAwYEAwUHAwUAAAABAgMAEQQSITEFBkETIlFhcYEHMpGhFCOxQmJy0fAkM1KCssHhkqLxQ1Njs9L/xAAaAQEAAgMBAAAAAAAAAAAAAAAAAwQBAgUG/8QANhEAAgECBAQDCAEDBQEBAAAAAAECAxEEEiExBUFRYRNxgSIykaGxwdHw4SNC8RQzNFJiJAb/2gAMAwEAAhEDEQA/AO40AUAUAUAUAUAUAUAUAUAUAUAUAUAUAUAUAUAUAUAUAUAUAUAUAUAUAUAUAUAUAUAUAUAUAUAUAUAUAUBm+ZuKTRORET3Iw5AyEuWYgDvA2ACN65vKtWyriJzUW48lyst/NPbcfyxxtpgok1LqWVrAbEBlIHmbg9RRMxh60pKLe0lddttH9jQ1sWwoAoAoAoAoDz/j4bM3apZdGOdbKfM30rfw53tZ/AEkWIRvldW0B0IOh2OnSsOLW6BJWoCgCgCgCgCgCgCgCgCgCgCgPJxPiCQJ2jgkEhQFFyWOwFzWlSooW7uxvCDne3JXM/Jzic+RYO9a+VpVDEb2AAPet0Nh51EqzzKOl+l9SR0llza2620NHgMYk0YkjJKm41BBBBIIIOoIINTp3IWrHorJgKAKAKAixU2SNnsWyqTlG5sL2HnRmlSWWLla9kZqKQ8RhE0arGbOj3JJJA0UEWFu9e/TXTetE8yKWHqvFUs6Vr3TPVwHgskRQvYCNcqgEEt3QCWsLAeQ8Aa2sWoU3pflt/JoKyTDXkUbkC+1za9LmVFvZHlwPFcPOWEM0chX5gjqxXcC4B02P0rWMoy2ZJVoVKWlSLXmrHsrYiCgMxzTjJGkGFUlFMeaUgC7KxKhFJ2+Vrka7a1NBqEc/O+na3P8GDn3NLyxOCgSKNAAhCoS7HoBYkW/2PjVvBqnNWd23vvZLqYZoOAs6fh58iJKzKrjKFzCRgrA2tY7N6gaVWnlzyjF3jy9DJ0iq5kKAKAKAKAKAKAKAKAKAKAKAzvOa9yFie6JlBHQ5gQpPmGtb1qvXXtQff7ftiei/ZmuxiMdgVTGxPcjOzMST+0LWA8v51BWoxVeEtrv5paImpVZOjKPRf5NrymCJJ7AZCyEnY9rl7w8+52Zv57npcXvOxVfuo0lbmhScw8VeMrDF/eyC+Y2IRAyhiQTqbMbdLjysd4pWzMyupkuIc5S4eQwNOWOhLGFSyE62NioItY7E1dpYd1Yqaivi9fr9SWMMyvYvuEczu0kSzGLs5h3JUuoz2uAQx/a1t56VA6UZKWVO65b6fwaZU723LHnCSVcDM0RKuqggqSCAGUnUeV6qS2KGPc1h5ZHZ6bb7q/yMZyNzBO2MWGSRmR1IAJuAbM317p+tRwbucTheKquuozk2ndW8tTplTHpzzcSxqQQvNIbJGpYnfQeXjWspKKuyWhRlWqRpw3bscZ41KY8LHNPH2+JxBYWlZnVQ12NlJsumUWFt6rWyQTavJ9e53FJYjEzpwnlpRV/Z093T1e+pa8r8RYw4fGovZsjCJkSwDwmRFKgNe+y21vcb1JTleCZSxdFU8TKndtPXXe9m7v79joUnMuGVypLWVirSZTkDA2ILeR0vtcVbjTcttzg1cXCnrJPLe17aLz5+trHvwnEIZbiOVHtvlYN+lauEkrtEkMRSqScYSTa7lLxvhD9qZ4gXLkCRdLgBbArc7aDTzJ8a2vmjZ8tiYx3FsI802HZADka5Rh3ySV7oBGjaa3tbrapqTyRlFp6/D1MM0eEw4GIVMSjxrdDGSFyPIGNgzAnW4Ugaba7i8SVldbgteNc2YLCSCKaWzkA2Cs2UHq2UG1b0sLVqxzRWgbLqNwwDKQQQCCNQQdQQartW0MjqAKAKAKAKAKAKAKAKAKAppONQTdpBCySygf3Z2OoF+9owG5tVZYiFVONNpv9+JYdCdNp1FZHgTk8Ds/zm7l7gqrW1B7hIupAuLm+lSKm1az2NHUTvdGgwODSFBGg0G56sbWux6nTepIxSRHKTZ6KyYM1zFCyzrOR3OzCFgL97OSM/gO9odtWv0qRaxsZ5GO51w6rEZVVA7EKzkalbbXA8VX2q1gpNzSd3bVLuSUnqewcOVcAYAwI7Ju8drkFs3lqb+VQxqt11Ue9zVSea5vuHYsPBHIVK50RspuWW6g2PmL1DNWk0jV7mQ5Y4TiIOITSGI9k3aBXutiCysul7+PTxqGMWmcbB4SrRxM5Ney7/XQ3AJ8KkOwUvPSk8NxQy5vyX09txbqN/ao6t8jsW8C4rEwcnZXRheY5FPDWcPm/LWzixJBygkWsNQfvSb/pvyNsPF/6uKa/u2fmGESNcHhYFsolEY10IuM5awPzE/dq2o2UV5FfiLnUrTb/AO1nz0v/ABbyLLmNnigCQx6EkEBQwA3tY+JNWKWVtuZyce60KcYYdbu22yPFwWbt2eOUfmRg5XXum17EHLobG31qSp/Ts4bMq4R/6tThXSco6X56/wCDc8pY5pcKuc3kS6uOoIJAv55bfeoq0bSutmW+G1XKioSftR0fXt8uZc1EdA83EMbFBGZZnCItrsdhrYe963hCU5ZYrUHI+bY8BisW2JTHoqyZc4MUzMpVQl0AXvXCjQka31rtYfxqdPI4bbar8mjsdE5T5gwU6jD4Z2PYoosylSUAyg677C/qK5mJoVIPPPmbJmhqqZCgCgCgCgCgCgCgCgEZgBc6AbnyrDaSuzKV3ZHKYWwmCxv4hcR2wVnyxopv3gVs7k5dL7jew0FcGMqFCpnhK/Zfk7Uo1q1PJONn1/g6Jy9xqPFw9sgI1IKmxKkenkQfeuzQrxrQzI5Nai6UsrLOpiIKAZNErqUYBlYEEHUEHcGsp2d0Cg4jyurhlUgobHs5AXFxbZibgaedjr5VJGpZ32fVaGykRLyu6ohWUGSNiyBlHZqbkBbAXIVWsLncX8LFUSe37/IueHmznKXBrGv4cdq+YnM11CqQLjLvfwuLVZwuEjVbbeiJKdNSLjk/mFcdAZMuR1bK67i9gbg+BB/WosVQ8Gdk9DSpDK7F4zAC5NgNz4Cqxqk27Io4+a8JIsn4eQTugH5cYLNqwS+XcqCwuRoBrUaqxkvZdy5UwFek0q0cq6vyvbz6IpIOTJymczBJHlMssWUNCWYEMoGjAE2bc6/ZGDXMxVxEJO2XS1k+duXa/ex75+Wlii7UMZZkIcswUFssZQouVe6DdiBrqakguvMpYmbaTirKN3b4/Mr+LT/2Z3BtdND4Xt4etb017aK+LlahJp203K/lLAKkfbXzNJ11sFBIAF/v5+1bVpuUtSHhuHhSoJx1vq31NByaB22LJPe7RNBsEy9333J9qVPdiMLbx6ztrdfC2n8mpqIvmD+ME5GDiQaZ5lufII5/Wx9q6HDV/Ub7Gsjl3G4UTEzpGLIkjoupOisVBJPU2v711qMm4Rct2jVm55ARRxiQRrlX8KlwBoCyYdifK7Emufi23hlf/t92bLc6pXJNgoAoAoAoAoAoAoAoCPERB0ZDswI+otWJLMmjMZZWmcBxSMkrI24LAjwZTr/XlXknBxvF7pnpM13dbM3/AMJMPKqzPp2LEAa65xrt00b9K7XDYys5cvujl49x0XP7M6HXUOcFAFAFAFAcp515owWKcwyQSnsXZVlV1Vrg5WspBBUkdfAbV2cLhqlNZlJa8rFqnCUdbhy/ztgsFH2UOGlszZndnXMzWAvppsBoLClXBTqyzTkvgYlScnds33GQcVw+X8ObmaBuz6Zs6HKPK97e9cWtTdpQe+wwtRUa8Jy/tafwZyP4c4WTB478RjA2FRUcXmBjzs2gVQ1i3jcaDKPEVQox8OftaHpuI1Fi8Paj7Tbvprbz6HcMNOkiLIjBlYAqwNwQdiCKvp31R5KUXFuMlZklZNTO8X4DcOYlUqwF4dgSDrkNwASOmguBrW6lrvqVp0rRaSTi+X45FJJwvFxYWTKixKrdzvZnWO4uxAupa5YgZrW3tWdG7s0aqRpuMVZcuy/e/nsavgMECxdpApAlOdiSSzMdO8STta1ttNK1le9mTUMrhmit9dd/X98ixLVqTHlxuGhmAWWNXAYMAyhgGGxsetbRnKOsXYHz1jpyWm/flzH6yf8A6r0cFbL5fgjO+cvRquGg0AbsYgxtqbIBqetq89Wleb82botKjMhQBQBQBQBQBQBQBQDSwoDFfEbhkTYYzIiiSNw7MFAZlIytcjU7g+1UMfRz0rxWqLuCq5alm9GVfwrxTJ2yEHszlKmxtmFxoeuhH/TUPDFNKV1oyTHuLtZ6o6Ks4O1dU5w4PQDgaA8XFuMQYVM88gQHYbk+gGpqehhqtd2pq5DWr06KvN2KbC8/8OdgplaO5sGdGVT/AJ7ZR7kVJPBVIuyab6Jpv4GscTCSvql3RyLmWFo8diEK/wDqSH0BfMp9CrD7V1qUrxg+34/B1Iu6TKouAQT5r6Hf9Vt7mpJbpo2ZtZOa8Th+C4cQsVYyyx57AnKpLALf+IC/7teb4tJwqezzOjwrC0a1abqq9lou5znH4+WZjLLI0jm/edix0vpr0rjO7ftHooqMIWppJLlsjuvwgxvacLRb3MTun3zgfRxXRw7vA8lxeGXEt9Un9vsbapzlhQBQGD5+vhYlEBaMTSu0hVmF2sDbfQG5Nh4Vaw/tPXkcTizdGmvD0zPX4EPw8407yNh3JbuFhfoQQPuD9qkxUVlUuZU4HVmqsqbd4tX8n/JtplvVE9MZaTkTBszMUJzvnYZmtm18DoO8dNtasLFVlbXbQxZGpgjKi3hVcyelSaAxnPHM+JhxEOCwgUSyKXd2FwkYNhYbXJB+1ZLtCnTjSdaqrq9kr2u+epS8N5w4jh5nTFRNiFy3BRVXXpZgALb3GpH67PK1odGtDhtelB034cue7/ez0/Gm5Y54w+Mk7Eq0UutlY3DW3AOneHgQKw4W1Icbwaph6SrQkpw6rl/Bqq1OOFAFAFAIaAQoKAY+HU9BQDUwqjYAUBJkAoDIYv4h4RZGjjjlmIBsUUWJHqb5b6Xt9a6UuGzpwUqslG/J7/vYoxx8ZycacW7c+Rm4sXxPGN2rzyYdb91Eun28PW5NS18RhqK8OhBS6t6/vyI6VGvVeerJrstCvxTxvi1bF45Zgi5QrWuCDcBioy7k767VrCpiPAcKcLJ80bSp0fFUpzu11NBjeHxTwMgsVdSARY6EbiuYrwl3Rf0kvMzPHpZ4I2w0s7SQyRCxdQSskboyDOBcXsVAJtqa6eGqqrUzNJO+ltN9H59epDTfgTjdvLre+v8AgymBlCSq5AISVGsdiAyuQR1B1q7ON4yR1GtGdH+MGHDYKExJ3YpLWVdFUoeg2FwPrXlMWnKNy7wStGFaSk9187nGlP6n/c1RZ6aLtp3f3Z9Icj8HgwmDRIC5WS0pLkMSzovUAC1gBt0rp04qMdDxOMrzq1fb3WnwNEDUhVFvQCFqA5Rxnm5sUpjliXs73W1wy22IbXvW8ra7V0IUVHVbnkcVxGpXvGSWXpz879fQtuTcVwyFi6tIJXGUmSxstwSFyDQXAJJHSo6lKrMuYLHYHDrW6b5tX+aN6jBgGBBBFwRsR4iqjVtGegjJSSlF3THhawbCgUBTc54qWHh+JliuHWJipG48SPMC59qFnCRjKvFS2uYblngccapOSXlZBmdmJJzWY7nxrNzOIxNWq8s3ont0PXxnmDC4YhZWOYi+VRc28+g96JNm2GwFfEK8Fp1ZmcU8eLnjmwMgSZSCwYZWGUgh1GzEfyvW12lZnWpV8Rw+hOjWjeL26a7ltxDinGMP+f8AiTKo1YZE0HW6gWI9LGkcr0ZjAVuH134Nakot7NN/U23JnNSY6M3AWVLZ1GxB2ZfLy6fQnEo5SpxXhcsFNNO8Hs/s/wB1NJWpyQoAoAoAoAoCo5uly4HEHMFJicAkhdSpAAJ6nYetWcGm68NL6ogxLSoy1toc65EhQwM9u8XbN7WsPpb61a4tOUsRr00K/DYxjR0IfiBxRo40gQ5e0uWI0OUW09yft51jhtGM6jlLkMfVcIJLmYOSBhGsmlmYqPHQXJt4bD3rs+OvF8JLlc5fgvw/Eb5m9+Hrt+HYG+UOcv0BNvK/6muNxRLxVbe2p1eHt+Fr1LDmvDtJhmVVve1/HKDc2v1sLD1qlQnGFRSlyLVWLlBxRFwfk/BYiKPEJ2mRwGAJF/4W06EEVYq4mtCTi2SwruUbo3UTBRVIwfPvNOHK47EIBf8AOcgDXRmzD7NXMqRedo9thasf9NCbdtF+DvXKU2XA4ZHFmWGMEdQQoFj510KatFJnkcXJSrzcdm39S5E963K44PQDZ27jfwn9KIxLZnAo7529F0+tdRbnhpe4vX7EkcxElvAAg+5B/rzrKeppKF4XOx8kTl8DGSbkZx9HNvtaqGI/3Ges4S74SHa/1L6oToi0BiviriZRhoYI2KDETrG7A2PZ2JK36XtWS7g1bPPnFXXn19CHBQLHGsa6BQAB5DQVgpttu7Oec3cAxP4hpVBlEjaEaZegDeQHXyqRSSR6PB8Uo08Plas4rbqZ6dJMPKQGs8ZuGHQjWtt0deE4YqgpNaSWx2LhmKE+Hjlt86KxHqLkVCeIqwyTcejMpyHjI8NxWQSP2UYEqgsCoILjKt+g0vc6d2pXrE9bjFWxfD4RhHM1Zu2vLU7SDfUVEeOasLQBQBQBQBQHMPitLI2Lw0DEiJwLHYFi+V/cLl9M3nXc4bUVPD1Jx977W0+5ycdB1K8Iy937lpgsOsaBEAAA0AriSk5O73OqoqKsiv4vwOHEOryC5UEDUjQ2vt6VLSr1KV8jtc0qUYVLZlexz3mMXxTQxpZY7KqqPEBibDqSfsK7eBf9LxJvV7tnIxl3U8OK0XJHRuEYNYYUjXZR9TuT7muFVqOpNzfM7FOChFRRHjpZJJUwcIAkmVyHY2VFW2Y23ZrG4Fb0YRd5z2XzNakpK0Y7s2PDuGR4bDxwg2SNQoJsL26nzJufeoMRXim6lRpI2ilCKXQp5+NhpHjhiLhDZnvYX3sB13rlzxOIrxzYRK3V8/JfdmrlKXukOGiwrTds8KiW1i5Xvgbb+HpXOhxitQqqnjadv/S/Xf0ZhYmpFZJbfL4GkiwygabV6RSTVyY9Cx1kDwtALagOV/EfhsOHdTBGELI7Hc3IOm50HkKuUJtptnm+J0KdOcIxVk7/ADZk1QmUAAklbAAXJ1voBU7dnc5cYuUbLqdg5FgkjwSLIhRiznKwsQCdLjp41RrSUp3R6rh1KVKgoy31GfEPi8uG4fJLEcrkqgbquY6kedgfrUaV2dzh1GNbEKM9jjfC+Z8XHMJe3kZ11BZ2a/irXOoPhU2VbHtKdChUpujOCs+yR2viuATieAjKnIzCOaJrXySAXF/LUqfU1DseJi3ha8oS1WsX3X7qZrgPEvxEIkKhTdlIBuLqxUkGw0Nr1gixFHwqjhcoOfeMSxBI47rnBLOB02AB6Hfz2reCudPhGEp1m51NbcjEYHhs2JNowTc6udh4m/U1s5JHWxnEaVCLgtZdFyOv8IwwihSIbIoUegFqiPIyk5ScnzMx8RVRY45NM+e3mVykn7ha3pvU7v8A+erSp15W2tr53VvudH5BWQcNw/a/MUv6IWJQeyFRWstzn8UqRni6kobX+fP5mgrBQCgCgCgCgML8X8RlwSLYHPKNbajKrN3T0JIGo6A11OEwjKq3Lkjn8RnKNNJc2QcIUrCgLFiFF2JuTpveudVd5t2tqXoK0Uj1tWhscz5vgkOMKKpOdVICjfcG9vm2G+167HD5U1Tcp8nzOXjVUc1GHM10eLbDYISSr3o41zLcXJAAtfxNc+UVVrtQ2b0L0W4Uk5ckajl7lyVcT+MxJQMqFIo0JYIGtmZmIF2NraCwF96TqQjDJD1f7yEYScs0vRHn5sm7bEx4YK35RDub2BVhp66iuPUXjYhRy3UN791pobP2peRJhMGkebKLZjc772A/2FXKdKFOOWCsjdJLY8nGpI8uUtle3dIFyP8AiufxR4aVPw6zs91zZHVy2szzYGQsFVcQSwFgrDw6AHp6Gue+H4LGRShUd0tLv7afI0yQlsy2wnHTEwSXQfW3mD4eVQYbEYrh1Xwq95Q+L9Pw/kaxlKm7PYvMLxKOTY77efpauvg+MYfFTyRupdHpfyJoVYydj0NKK6hIc6+Kwv2TjbLICfA6H+f0q1h3o0cPjEHmpyKHk9rY+E+Bf/62qWv7jOfwz/kx9fozrKT9aoHrDl/NnP2HxmHkwqQtZtnZgCGUhlIWx0JHjsakjBnquH8GlTkqrmsy5W+9/sYTh3B8VObQQSSG9rqpKg+bfKvua2bsX6+Jp4fWbszsS8o4oQ4aMSgrFGokiMkgRzkAK2Ay2DXYE/8ANRXPLTxilKb2u7p2V1r137NFHgsBPwxZI8RGxiGaRJYleRFW12ViFupHiwANHqb4hLFyVSm/a2abSd+q8+xi+c8c7YkuMwTIpS98rKVDXsdDqftW8UrHW4dRp/6a/wDcr3tujdcr4ZVw0RyBSVBIGwJFza/rUZ5us71Ja31L1aERnOezD+FYuQGBBTa+a/Tyte/lW0dzqcHlUjiYuG3PpbuaX4TRzDh95QQrSMYg2n5ZC6gHYFsxH160m7sl45Xp1sTmh0V/P/FjaVqcYKAKAKAKA8HHODw4uFoJlupsdDYqw2ZT0NSUqsqUs0dzSpTjUjlkYrjHLOMw2GK4bFqxWwiR0USMAR3Q5bKTbbu61ahOjUqZpxfez087b/MglCrCGWEvLr++h54OKu6hFgmOII/uTG6kN+8zAKq/vE2tUbwrT1ay9br/ADfsbqumtE79LEMUeOhUpicLI8wJCmJC6SDoc6iyeea1ZlRpzlenJJd3t+fQxGpOKtNa9uZo+Ecn3WKTGSPJItnaK6iISXzDRVBfLoNSQbXrWVaMG1SVu/P+LmypuVnN+nI1tViYx3FpS3ESqrl7ONQzE/3itcjTpYjfzqlC8sTJrSySfe+qfoaLWTPXV03M5xnDOHZyLqeo6C3WvLcVwdd1pVbXi+nLz/bFWrCV7laqkorlSAwuL6EfyNUcRg62Fyylz2aNJQcS84NjO1Bjk1ZLanqp2Pr0r03DMY8RS9rdblmnPMh2M/IOZdFPTwbe4rjcbwMaco4ilo78uu6ZDWhb2kaSCQyRq/8AiUH6i9eloTc6UZvmkyzF3SZ48bwtZQVdQwPQgEfQ1KGrnk4VylBFL2y3zWsATcLffL4VvKpKSs2V6OEo0pOUI6lnzAOyweIkH7MMhHqENaF/DRzVoR6tfU+blk7xHhbWpz26n7bS5F1wDmLEYR88MhS/zDdW/iU6H13o0nuKtGjiFlrK/fmv39R2LkrnZMYexkUJNa4se44G+W+oPW2vrUco2PO8U4PLCR8WDvD5rp/k0vGcD2+Gmw97drG6X8CykA+160ORRqeHUjPozksU2G7FMJjFCyxlYmjdTcOO6CP3Tp3ttayX6mHrxqSqUfdd3dPl08+25qsOgUBRsNqwcwdPio0tndVzEAZiBdjsBfrQ2jCU75VexkviLBHlilPzhsoPXLYt9iB9a3hud3gE71ZU5axtf1Oq8qYqSXBYeWS+do1JJ3Onze4sfetXucrHQhDETjT2u7FrWCqFAFAFAFAQY3FpFG0shyogJY+AFb06cqklCO7NZzUIuT2Rh8Rw1+IYhsQoXLkVVScWMIN7sEXMrhrE2up6G29XJVFTpqkns3dx5+um3quZVUHOfiW5aJ8vrubnB4cRxpGCSEVVBJuSFAFyep0qlKWZtluKskiWtTIlAFAU3GuFM7LPFYSqMpB0Eib5SehB2NVq1Kal4tPfZrk1+ejNJJ3uipwGLEqZwCNWBB6FWKnbzFSUaqqwU0tzaLurksxAUk9BUkpZU2ZbsZTFYpnNzoOg8K8TjMbUxUva25IpTm5bk3AImM5kt3QoW/ib3+gru8HwtSlBymrX5E9GLSuy94lgxKmU9Df/AM1fxmEWJp5G7c15m845lYn4HxCzLC2n7IB1ykbAeVcLhmKxFDEvCV3dcu38P8EFOUoyys0QSvUFocFoDwcyYNpsHiIU+Z4nVR4sVNh9aE2GmoVoyeyaPm3FYGaFiJYnjJsQHUqSNrgEbXuPapkz2NKpCcpOLv8A4IGexHnWSSUrNLqav4cykcSw1v8AGR7FWB+xrE9iPiLvgpp9PufQdQniDy8T4dFiInhlQMjizDrbcWPQg2I8xQkpVZU5KUXqjH4j4du+W+Pl/KuYTkQFW6GQ/wDqW/y1m5chjYRbtTWvvK+/l0PDj+Qsdi8iYmeFI0a5MQdmfpezABTbzO5onbYko4ujhm5UU231tp8NzTYXkThyEExGXL8old5Ao8ArHLb2pcrTx1aV0na+9klfzsaQDpWCoLQBQBQFBzbzKmCjBtmke+Rb2Gm7N+6Pv9xfwGBlipPW0VuynjMYsPHa7eyOXT/EriHaZlkW1/l7Ncvptmt73rsSwGFtljH1u7/j5HLjjcRfNKXpZG45L5zj4kHwuIiUSZCSvzRyps2jbbjQ30965GKwbw9pwenzR08NilW9mS1NjhcLHEuVFyjfxufMnU1QbbLiViasGRKAKASgEoDMYnhkkEjtGheJ2LWW2aNjq2h3UnXSqSU6Emkrweum666c0R6x8iFMQskWdNQy3Fx4jqKs5lOnmjzRve6MebZlz6rnW9tDqQBcbEXttavK8Pq05YiLlHXtt8PxYq02syNnDGANK9cWyU0BWcERZcZne65dVXTvOBbX03/rXz1GpSrcRbmmpLZd11+3kV006mptK9CWBQaADQHDvjPMTxD+GBAPq7f71JDY9Nwq8cLJrq/oYSTdfU/pW505+9H95Gp+HQvxPDfxk/RWP+1ay2IuISthJ/vM+hA1RHixQaAcDQC3oBb0AtAFAFAFAcX+Lkr/AI4qduzjy/w96/8A3Zq9NwySWFsurv8AvkcDiEW8Rd9DB1aKxsfhbGFxpxLsEigjYu5NlGYZFBPibkgfu1Rx95U1CKu29EXcFZTc3okjeP8AE3AiTKRJk/8Acyix88t81va/lVKXCK0YZm1foWlxOk5ZUnbqa3A42KaNZonDo4urDY/yPSx2rmThKEsslZl+MlJXjsT3rU2EoAoAoAoDOS8EliY9gFaMkkIxylCdSFNiCt6pxp1aPswSceSvZrt3Rok47bGfPD4plDi8ZBBZf8LKQSpHTUVWp4PDVJKvD2Wt7dVya5GqhF+0i04fjElTMhuL2+n9Xq/QrwrRzQ2JIyUldBLj4lfIzBTa+ugt61ieKpQnknKztfX87GHJJ2Z5+FQvJixIg/KU3Z+hIW1l8Sf09q5MKHj4914e6ufV25ESWapmWxri1d0nGmWgE/ECgOH/ABba/EXPjHHb6W/W9SQ2PT8L/wCL6syMcWZlHiQPrpW7OnLr0O38rckYXByCZWeSUAgMxAC3FjlUDwvvfeoXJs8pieIVa6yvRdDYrJWCgSK1APBoBwNAOBoBQaAWgFoAoCk5n5Xw2OQLMCGW+WRTZlvv5EeRFT0MTOi7xIatCFVWkcj5j5Uw+DYq2NEh6RpHeT0bvZU9SfY7V3sPXqVldQsuren8/upyK9GnSesvTmZ+XHHII10QG4W+mbbMx/aa2l/pbarsbQd1v1Kcm5q3I8b3+Y31Nr+JGth9R9a0crvV6mVGy0Wh0b4PcdyyPgnOkl3j8nA7yj1UX/yHxrlcTo3iqi5bnT4fV1dN+h1i9cU6oUAUAtAFAITQFdiuEYeR+0ZO8dyCRm/iAPe96rzwtKcnJrffVq/nbf1NXBPUixnBonsUvEwAAZLDujYFbWIFJ4dN5oPK+q+62DjzRRShcNiLdn2rFLtK+5Qm2WMDQAEC+h3FUKqnQcpRjndru+7X/lWtoRu8e5pMLOjoGT5Tt5dCPrXRw9WFWnGcNmSRaauglkABJNgOtSTnGEXKTskZbS1Z4vx6HY/Y1y1xzBOVs/ydvoR+PDqNlc20rqQnGcVKLunzRImnsY3m7lpcX3iSJFHdYdeoDeV63TsXcLjJ0NFtdN/wYTgHLmJfFojRFQrqXLaAKpBNv8Xlat3JWO7ieJUFTajK7a0sdwhvUZ5Y9SUBOpoCUGgHg0A4GgHCgC9APoCDG4tIo2lc2VASx8hW9OnKpNQjuzWc1CLlLZHIOauf8RNdIyYYzsqnvsPFn6eg+9enocNoYdJz9qXy+H5PPVeIVa7tD2Y/MwkkxNWJTbIFFIjrQ2JpMV/ZpIW2zJIn7si90/VGa/8ACtV69O7U1yLNGpo4PmTcv4l0xMEifMJIyLdTmGnvt71vUSnSd+aNKV41FbqfSZryp6IKAdQBegGk0A0mgGk0A0mgPNjMHHKAJFvbbcEehGoqOdOM/e/D+K1MNJlNgpcRHN2Jj/LzELlWyLH+ywbx8Qdb3qhBV6ddRj7uqatolyaf1T1uRrMpdiq5o4i5mMQJCpbQdSQDc/WuRxnESnVdH+1fNkVaTbsVmH4hIp+a48Dr/wCK4U6MJciGyLzBcSUjN0/aHhU/DsbUwNWz1g91913RmnNwfYuRADrXv001dF8miwy+FZB6hAKAUR0A4LQDwKAcKAcKAcKAWgHmgKDnqMtw7EAbhM3spDH7A1bwEsuIg+5Wxkc1CS7Hz9O12Jr09R3keegrRGYiF0aMt8sqFl9nZD73Q1WVS9Rx6f5LDp2pqQlTEQqtYgi2hvqAR7g6EeRrDSaszKdndHa+VOXuGusPEIYAjMoYKGJSN9myoTYENcDwtpavO161aF6Lei+h3aVKlO1VLVmwBqmWSQUAE0A0mgGk0A0mgEJoBDQDTQFXjeLKjZQM1tze1j4eZrh43jdPD1fDiszW+trdu7IZ1lF2RmeYikjiZNCQA6ncEaA+Ytp7VyMdiaOJkqtPR809/PoyGclJ3RT1QNCXDyEHS5vpYdT0+9PDdRqK3FrnQMDEVjRW3CqD6ga17zD03TpRg90kvkXYqySPWgqY2J1oB1qATLQC2oAtQDqAUUAUA8mgIcTEHRkbZlKn0Isf1rMW4tNGGrqx82cUwjQzPC3zIzKfVTavXKanFTXNHmXFwk4vkR4/Gg4aJD80MjZT/wDHJYsPZlv/AJzVWpDLU8RepZhNSp5H6EFWSsQYTQFTupt7bj7GoqOiyvkSVdXmXM6z8IOKXjlwpPyEOv8AC2jAehAP+auXxSlaSmueh0+H1Lxceh0lTXKOgOL0AmagEvQCXoAoBKAaaA8fF5ikEjjQhTb12FV8VNwozkt0mazdos5ykhBuCRXhWk9ykT/ir6N9R/KtPDtsLEZTw+1bXBd8vth42zvmz9CR3R6W1vXU4bisJQlmq3zdd0vhr8iSnKKd2ayGZW1VgfSvU0cRSrK9OSfkyypJ7E61MbEq0BIDQC0AWoAoBaAKAWgAmgGE0BgeeeQ/xTtiYGCykDMjfK5AtcH9lrADwNumprpYTH+Esk9voUcTg1UeeO5nuD/DiUxStibBzGwiQENZ7aMxGm/TzqevxGLaUNr6+RDRwLSblvyOflSNCLEaEeFdVbHNe5C2jg/4hb3Go+16jek79Tdaxt0Nx8LUcYtpB8ojKk+bMpA/7b+1UeJzXhqPO5d4fF53LkdcSeuGdYkV6AkDUA8UAtAFAJQDTQFTzObYST/L/rUVQ4m2sLO3b6o0qe6zmvFJ2SJmXQ6WPhrXk6EFKaTKsVdnphkDIjDqiX82yDMfdrn3rOIUVUairLT6a/MPckBqAwTxYth4H1/nUcqaZixa4HiCEgfK39bGq8oVKbzQfw3NWmtTS8Lx+cmNtwLg+Ir1vA+JVMQnSqu8lqn1XfyLNGo5aMtFNegLBIDQDxQC0AUAtAFALQDTQEbUBG9AeeQUByT4gcryRzPiYlvG5uwG6ufm7vUE66eJrt4LGRcVTm9UcnF4WWZzitCs5U5eeZ88iERW6i2Y+Xl50x+Jio5IvXtyGCoSzZpLT6nSuF8OSJQsahVHQf1qa40pym7yd2dSMVFWSLmEVqbHpSgJVoCQUA4UAtAIRQDSKA82OwwkjaM7MCPTzqOtTVWDg+aMNXVjnvEOWcS94AvzWAk3QC/zE+nTevM0uHV4YhRa068rFZU5KR5ZMMsRMSkkRkqCdyFNrn1tVDEpKtNLq/qaS3YlQGDzcQxDRpnABsRcHqL61JRgpyysylc9KNcA+IBHoRcfY1pODg7MwX3LuJPbx3PiD/0n/irXCfYxkbc7/Rm1LSaNupr2pcJAaAeDQDxQC0AtAFAFAMNAMNAMK0Axo6A8eKwqt8wv5UB5/wAKPCgHpDQE6pQEiigJAKAeKAUUAtALQCGgGMKAhagOaY0/mv8Axt/qNeGxP+9Pzf1KT3ZXw4smZ4rfKqkHxv41iVK1NTvvcW0uHFv7l/T/AHFMP/uIR3PVBKGiiI6RRg+oUCpsdJOrpyS+hmW5acAP9oj/AIhWOHr/AOqHmIe8joKmvalwkFASCgHigHCgFoBaAKAYRQCZaAXLQEb0BA4oCIpQBkoBwWgHAUA4CgFoBaAL0AXoBM1AIWoCCRqA5rjxaWQfvt/qNeHxStWmu7+pSktWVeHX+0yn9yL9ZKTf9GPm/sHsejFx5o2XxFR05ZZJmFue5eGukKOBdCo1HTyPhVmvg6qgqtrp6+XmbOLtcveUuHkt27DQaJ5nYn2Gnv5V0eD4TXx5Ly+7JKMf7jXLXoiwTLQDxQDxQDxQDhQBQC0AlqALUA1qAiagGEUA3LQCZaAW1AFqAW1AFAFAIaAaTQDCaAYzUBBK1AZDjvDiXMia33Hn4iuJxHhsqkvFpb81+CCpTu7ozkcJEsjEEXCDUW2zfzrkYjD1KVKGdWu39iOUWkrk5qmldmhvuEwlYkU7hRf1trXuMPBwpRi+SRcirJIskFTGxMooCVRQEgoBwoBwoBwoB1AFALQDTQDDQDDQDSKAS1AFqAS1AFqAKAKASgENAMNAMNARtQEEgoDwTQ3oCvxfDw4sR79ahr0IVoZJrQxKKaszy4Xl9g4bMCAb2trXOw/CYUqqm5XS2ViONKzuazDIba11yU9ix0BIFoBwFAOAoBwFAOFAOFAKKAWgENANNANNAIaAbagEtQBagEtQBagCgEoBKAQ0A0igIyKAYwoCJ1oCJo6AZ2NATRx0B6ohQHpUUA8CgHZaALUAtqAW1AOoAoBaAQ0A00AhoBpoBDQCGgCgEoAoBKADQCGgENANNARmgGmgIzQDDQBQDloCeOgPQlASigFFALQCigCgFoBaAKA//9k=" id="184" name="Google Shape;184;p2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4716016" y="5301208"/>
            <a:ext cx="4284984" cy="1200329"/>
          </a:xfrm>
          <a:prstGeom prst="rect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‘movie’ will change as you read more- everyone will see a different picture!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ac47d71252_0_17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ac47d71252_0_17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38" scaled="0"/>
          </a:gradFill>
          <a:ln>
            <a:noFill/>
          </a:ln>
          <a:effectLst>
            <a:outerShdw blurRad="40000" rotWithShape="0" dir="5400000" dist="23000">
              <a:srgbClr val="000000">
                <a:alpha val="345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Visualisation Task</a:t>
            </a:r>
            <a:endParaRPr/>
          </a:p>
        </p:txBody>
      </p:sp>
      <p:sp>
        <p:nvSpPr>
          <p:cNvPr id="192" name="Google Shape;192;gac47d71252_0_174"/>
          <p:cNvSpPr txBox="1"/>
          <p:nvPr/>
        </p:nvSpPr>
        <p:spPr>
          <a:xfrm>
            <a:off x="693975" y="1673675"/>
            <a:ext cx="7858200" cy="42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Comic Sans MS"/>
                <a:ea typeface="Comic Sans MS"/>
                <a:cs typeface="Comic Sans MS"/>
                <a:sym typeface="Comic Sans MS"/>
              </a:rPr>
              <a:t>Read Dicken’s character description of the ghost of Christmas past, unpicking the language with a dictionary where necessary.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Comic Sans MS"/>
                <a:ea typeface="Comic Sans MS"/>
                <a:cs typeface="Comic Sans MS"/>
                <a:sym typeface="Comic Sans MS"/>
              </a:rPr>
              <a:t>You need to use this information to draw an accurate sketch of the character. Then label it with textual evidence from the book.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2016-03-15T19:49:46Z</dcterms:created>
  <dc:creator>Kevin</dc:creator>
</cp:coreProperties>
</file>