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8"/>
      <p:bold r:id="rId9"/>
      <p:italic r:id="rId10"/>
      <p:boldItalic r:id="rId11"/>
    </p:embeddedFont>
    <p:embeddedFont>
      <p:font typeface="Comic Sans MS" panose="030F0702030302020204" pitchFamily="66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8ec5ee6b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8ec5ee6b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need to log on to purple mash.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2DIY3D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Find showcase games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Review these games - create a presentation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9d8319e85f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9d8319e85f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9d8319e85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9d8319e85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a8ec5ee6b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a8ec5ee6b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You need to start planning your own virtual game.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Use the template to help you.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2Do task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r>
              <a:rPr lang="en-GB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707700" y="1781900"/>
            <a:ext cx="2717100" cy="25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FFFFFF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l="1432" t="20303" r="7326" b="9854"/>
          <a:stretch/>
        </p:blipFill>
        <p:spPr>
          <a:xfrm>
            <a:off x="2373119" y="3157087"/>
            <a:ext cx="4145006" cy="178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 rotWithShape="1">
          <a:blip r:embed="rId4">
            <a:alphaModFix/>
          </a:blip>
          <a:srcRect t="47036" r="15618" b="16951"/>
          <a:stretch/>
        </p:blipFill>
        <p:spPr>
          <a:xfrm>
            <a:off x="611650" y="1521625"/>
            <a:ext cx="6812750" cy="163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527850" y="1241350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404725" y="145300"/>
            <a:ext cx="49809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endParaRPr sz="26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1087675" y="1419525"/>
            <a:ext cx="7060800" cy="33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one of the games and look at it from a design perspective, rather than just playing it.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Look at the use of an instruction screen; why is this needed?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Play the game and show children the map screen at the top right.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do the different coloured blobs represent?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they work out in which direction to head?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does the scoring work?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733000" y="2426425"/>
            <a:ext cx="5345700" cy="16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82725" y="1690125"/>
            <a:ext cx="7525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Can you lose lives? (Some of the example games do and some do not.) 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omic Sans MS"/>
              <a:buChar char="●"/>
            </a:pPr>
            <a:r>
              <a:rPr lang="en-GB" sz="1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Compare the first game to the other games; what is different and what is the same?</a:t>
            </a:r>
            <a:endParaRPr sz="1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Review a virtual game...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527850" y="11524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1071575" y="1729800"/>
            <a:ext cx="6108000" cy="23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You are to create your own presentation.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the questions to guide your review. 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 your own game...  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401475" y="1329375"/>
            <a:ext cx="8088300" cy="3721500"/>
          </a:xfrm>
          <a:prstGeom prst="rect">
            <a:avLst/>
          </a:prstGeom>
          <a:solidFill>
            <a:srgbClr val="1D3A63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3">
            <a:alphaModFix/>
          </a:blip>
          <a:srcRect t="13982" r="1058" b="6253"/>
          <a:stretch/>
        </p:blipFill>
        <p:spPr>
          <a:xfrm>
            <a:off x="594578" y="1443800"/>
            <a:ext cx="7702085" cy="3492650"/>
          </a:xfrm>
          <a:prstGeom prst="rect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On-screen Show (16:9)</PresentationFormat>
  <Paragraphs>23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Comic Sans MS</vt:lpstr>
      <vt:lpstr>Arial</vt:lpstr>
      <vt:lpstr>Century Gothic</vt:lpstr>
      <vt:lpstr>Simple Light</vt:lpstr>
      <vt:lpstr>Review a virtual game... </vt:lpstr>
      <vt:lpstr>PowerPoint Presentation</vt:lpstr>
      <vt:lpstr>Review a virtual game...</vt:lpstr>
      <vt:lpstr>Review a virtual game...</vt:lpstr>
      <vt:lpstr>Design your own game...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a virtual game... </dc:title>
  <dc:creator>Jack Hall</dc:creator>
  <cp:lastModifiedBy>jack.hall-1</cp:lastModifiedBy>
  <cp:revision>1</cp:revision>
  <dcterms:modified xsi:type="dcterms:W3CDTF">2020-11-24T19:32:51Z</dcterms:modified>
</cp:coreProperties>
</file>