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9"/>
  </p:notesMasterIdLst>
  <p:sldIdLst>
    <p:sldId id="296" r:id="rId11"/>
    <p:sldId id="297" r:id="rId12"/>
    <p:sldId id="374" r:id="rId13"/>
    <p:sldId id="384" r:id="rId14"/>
    <p:sldId id="299" r:id="rId15"/>
    <p:sldId id="363" r:id="rId16"/>
    <p:sldId id="376" r:id="rId17"/>
    <p:sldId id="377" r:id="rId18"/>
    <p:sldId id="375" r:id="rId19"/>
    <p:sldId id="378" r:id="rId20"/>
    <p:sldId id="379" r:id="rId21"/>
    <p:sldId id="383" r:id="rId22"/>
    <p:sldId id="336" r:id="rId23"/>
    <p:sldId id="380" r:id="rId24"/>
    <p:sldId id="382" r:id="rId25"/>
    <p:sldId id="381" r:id="rId26"/>
    <p:sldId id="373" r:id="rId27"/>
    <p:sldId id="35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90" userDrawn="1">
          <p15:clr>
            <a:srgbClr val="A4A3A4"/>
          </p15:clr>
        </p15:guide>
        <p15:guide id="2" pos="19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94"/>
  </p:normalViewPr>
  <p:slideViewPr>
    <p:cSldViewPr snapToGrid="0" snapToObjects="1">
      <p:cViewPr varScale="1">
        <p:scale>
          <a:sx n="83" d="100"/>
          <a:sy n="83" d="100"/>
        </p:scale>
        <p:origin x="-1464" y="-112"/>
      </p:cViewPr>
      <p:guideLst>
        <p:guide orient="horz" pos="3090"/>
        <p:guide pos="19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<Relationship Id="rId25" Type="http://schemas.openxmlformats.org/officeDocument/2006/relationships/slide" Target="slides/slide15.xml"/><Relationship Id="rId26" Type="http://schemas.openxmlformats.org/officeDocument/2006/relationships/slide" Target="slides/slide16.xml"/><Relationship Id="rId27" Type="http://schemas.openxmlformats.org/officeDocument/2006/relationships/slide" Target="slides/slide17.xml"/><Relationship Id="rId28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Master" Target="slideMasters/slideMaster6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36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2A5BA194-736A-4CF4-80FB-1235027A7A2A}"/>
    <pc:docChg chg="custSel modSld">
      <pc:chgData name="James Clegg" userId="c6df1435-7a36-4b38-be4d-16e68e91152f" providerId="ADAL" clId="{2A5BA194-736A-4CF4-80FB-1235027A7A2A}" dt="2020-11-16T11:59:57.197" v="15"/>
      <pc:docMkLst>
        <pc:docMk/>
      </pc:docMkLst>
      <pc:sldChg chg="modTransition">
        <pc:chgData name="James Clegg" userId="c6df1435-7a36-4b38-be4d-16e68e91152f" providerId="ADAL" clId="{2A5BA194-736A-4CF4-80FB-1235027A7A2A}" dt="2020-11-16T11:59:57.197" v="15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2A5BA194-736A-4CF4-80FB-1235027A7A2A}" dt="2020-11-16T11:59:57.197" v="15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2A5BA194-736A-4CF4-80FB-1235027A7A2A}" dt="2020-11-16T11:59:57.197" v="15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707233491" sldId="336"/>
        </pc:sldMkLst>
        <pc:picChg chg="del">
          <ac:chgData name="James Clegg" userId="c6df1435-7a36-4b38-be4d-16e68e91152f" providerId="ADAL" clId="{2A5BA194-736A-4CF4-80FB-1235027A7A2A}" dt="2020-11-16T11:59:34.441" v="9" actId="478"/>
          <ac:picMkLst>
            <pc:docMk/>
            <pc:sldMk cId="3707233491" sldId="336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387092427" sldId="359"/>
        </pc:sldMkLst>
        <pc:picChg chg="del">
          <ac:chgData name="James Clegg" userId="c6df1435-7a36-4b38-be4d-16e68e91152f" providerId="ADAL" clId="{2A5BA194-736A-4CF4-80FB-1235027A7A2A}" dt="2020-11-16T11:59:49.131" v="14" actId="478"/>
          <ac:picMkLst>
            <pc:docMk/>
            <pc:sldMk cId="3387092427" sldId="359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210161329" sldId="363"/>
        </pc:sldMkLst>
        <pc:picChg chg="del">
          <ac:chgData name="James Clegg" userId="c6df1435-7a36-4b38-be4d-16e68e91152f" providerId="ADAL" clId="{2A5BA194-736A-4CF4-80FB-1235027A7A2A}" dt="2020-11-16T11:59:13.760" v="2" actId="478"/>
          <ac:picMkLst>
            <pc:docMk/>
            <pc:sldMk cId="3210161329" sldId="363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179069690" sldId="373"/>
        </pc:sldMkLst>
        <pc:picChg chg="del">
          <ac:chgData name="James Clegg" userId="c6df1435-7a36-4b38-be4d-16e68e91152f" providerId="ADAL" clId="{2A5BA194-736A-4CF4-80FB-1235027A7A2A}" dt="2020-11-16T11:59:46.221" v="13" actId="478"/>
          <ac:picMkLst>
            <pc:docMk/>
            <pc:sldMk cId="1179069690" sldId="373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586604470" sldId="374"/>
        </pc:sldMkLst>
        <pc:picChg chg="del">
          <ac:chgData name="James Clegg" userId="c6df1435-7a36-4b38-be4d-16e68e91152f" providerId="ADAL" clId="{2A5BA194-736A-4CF4-80FB-1235027A7A2A}" dt="2020-11-16T11:59:07.754" v="0" actId="478"/>
          <ac:picMkLst>
            <pc:docMk/>
            <pc:sldMk cId="1586604470" sldId="374"/>
            <ac:picMk id="1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768420369" sldId="375"/>
        </pc:sldMkLst>
        <pc:picChg chg="del">
          <ac:chgData name="James Clegg" userId="c6df1435-7a36-4b38-be4d-16e68e91152f" providerId="ADAL" clId="{2A5BA194-736A-4CF4-80FB-1235027A7A2A}" dt="2020-11-16T11:59:21.659" v="5" actId="478"/>
          <ac:picMkLst>
            <pc:docMk/>
            <pc:sldMk cId="3768420369" sldId="375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4285178920" sldId="376"/>
        </pc:sldMkLst>
        <pc:picChg chg="del">
          <ac:chgData name="James Clegg" userId="c6df1435-7a36-4b38-be4d-16e68e91152f" providerId="ADAL" clId="{2A5BA194-736A-4CF4-80FB-1235027A7A2A}" dt="2020-11-16T11:59:16.296" v="3" actId="478"/>
          <ac:picMkLst>
            <pc:docMk/>
            <pc:sldMk cId="4285178920" sldId="376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591761246" sldId="377"/>
        </pc:sldMkLst>
        <pc:picChg chg="del">
          <ac:chgData name="James Clegg" userId="c6df1435-7a36-4b38-be4d-16e68e91152f" providerId="ADAL" clId="{2A5BA194-736A-4CF4-80FB-1235027A7A2A}" dt="2020-11-16T11:59:18.559" v="4" actId="478"/>
          <ac:picMkLst>
            <pc:docMk/>
            <pc:sldMk cId="1591761246" sldId="377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218846666" sldId="378"/>
        </pc:sldMkLst>
        <pc:picChg chg="del">
          <ac:chgData name="James Clegg" userId="c6df1435-7a36-4b38-be4d-16e68e91152f" providerId="ADAL" clId="{2A5BA194-736A-4CF4-80FB-1235027A7A2A}" dt="2020-11-16T11:59:24.910" v="6" actId="478"/>
          <ac:picMkLst>
            <pc:docMk/>
            <pc:sldMk cId="1218846666" sldId="378"/>
            <ac:picMk id="1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758835029" sldId="379"/>
        </pc:sldMkLst>
        <pc:picChg chg="del">
          <ac:chgData name="James Clegg" userId="c6df1435-7a36-4b38-be4d-16e68e91152f" providerId="ADAL" clId="{2A5BA194-736A-4CF4-80FB-1235027A7A2A}" dt="2020-11-16T11:59:28.548" v="7" actId="478"/>
          <ac:picMkLst>
            <pc:docMk/>
            <pc:sldMk cId="3758835029" sldId="379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544362854" sldId="380"/>
        </pc:sldMkLst>
        <pc:picChg chg="del">
          <ac:chgData name="James Clegg" userId="c6df1435-7a36-4b38-be4d-16e68e91152f" providerId="ADAL" clId="{2A5BA194-736A-4CF4-80FB-1235027A7A2A}" dt="2020-11-16T11:59:37.183" v="10" actId="478"/>
          <ac:picMkLst>
            <pc:docMk/>
            <pc:sldMk cId="3544362854" sldId="380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3876001580" sldId="381"/>
        </pc:sldMkLst>
        <pc:picChg chg="del">
          <ac:chgData name="James Clegg" userId="c6df1435-7a36-4b38-be4d-16e68e91152f" providerId="ADAL" clId="{2A5BA194-736A-4CF4-80FB-1235027A7A2A}" dt="2020-11-16T11:59:43.460" v="12" actId="478"/>
          <ac:picMkLst>
            <pc:docMk/>
            <pc:sldMk cId="3876001580" sldId="381"/>
            <ac:picMk id="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749937061" sldId="382"/>
        </pc:sldMkLst>
        <pc:picChg chg="del">
          <ac:chgData name="James Clegg" userId="c6df1435-7a36-4b38-be4d-16e68e91152f" providerId="ADAL" clId="{2A5BA194-736A-4CF4-80FB-1235027A7A2A}" dt="2020-11-16T11:59:41.022" v="11" actId="478"/>
          <ac:picMkLst>
            <pc:docMk/>
            <pc:sldMk cId="1749937061" sldId="382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1034565320" sldId="383"/>
        </pc:sldMkLst>
        <pc:picChg chg="del">
          <ac:chgData name="James Clegg" userId="c6df1435-7a36-4b38-be4d-16e68e91152f" providerId="ADAL" clId="{2A5BA194-736A-4CF4-80FB-1235027A7A2A}" dt="2020-11-16T11:59:31.246" v="8" actId="478"/>
          <ac:picMkLst>
            <pc:docMk/>
            <pc:sldMk cId="1034565320" sldId="383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A5BA194-736A-4CF4-80FB-1235027A7A2A}" dt="2020-11-16T11:59:57.197" v="15"/>
        <pc:sldMkLst>
          <pc:docMk/>
          <pc:sldMk cId="782301486" sldId="384"/>
        </pc:sldMkLst>
        <pc:picChg chg="del">
          <ac:chgData name="James Clegg" userId="c6df1435-7a36-4b38-be4d-16e68e91152f" providerId="ADAL" clId="{2A5BA194-736A-4CF4-80FB-1235027A7A2A}" dt="2020-11-16T11:59:10.804" v="1" actId="478"/>
          <ac:picMkLst>
            <pc:docMk/>
            <pc:sldMk cId="782301486" sldId="384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Dora, Whitney and Teddy are on a role now.</a:t>
            </a:r>
          </a:p>
          <a:p>
            <a:r>
              <a:rPr lang="en-GB" dirty="0"/>
              <a:t>But this one looks different! Let’s see if they can use what they know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Whitney knows that 100 take away 40 is equal to 60</a:t>
            </a:r>
          </a:p>
          <a:p>
            <a:endParaRPr lang="en-GB" dirty="0"/>
          </a:p>
          <a:p>
            <a:r>
              <a:rPr lang="en-GB" dirty="0"/>
              <a:t>And Dora knows that 60 take away 2 is equal  to 58</a:t>
            </a:r>
          </a:p>
          <a:p>
            <a:endParaRPr lang="en-GB" dirty="0"/>
          </a:p>
          <a:p>
            <a:r>
              <a:rPr lang="en-GB" dirty="0"/>
              <a:t>So Teddy has realised that 100 takeaway 42 must be equal to 58</a:t>
            </a:r>
          </a:p>
          <a:p>
            <a:endParaRPr lang="en-GB" dirty="0"/>
          </a:p>
          <a:p>
            <a:r>
              <a:rPr lang="en-GB" dirty="0"/>
              <a:t>Great team work guys!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6A06-5626-43D6-8192-CD2064519AE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79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Relationship Id="rId3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5.xml"/><Relationship Id="rId3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7.xml"/><Relationship Id="rId3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xmlns="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xmlns="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4.xml"/><Relationship Id="rId3" Type="http://schemas.openxmlformats.org/officeDocument/2006/relationships/image" Target="../media/image10.png"/><Relationship Id="rId4" Type="http://schemas.openxmlformats.org/officeDocument/2006/relationships/image" Target="../media/image17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7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9" Type="http://schemas.openxmlformats.org/officeDocument/2006/relationships/image" Target="../media/image270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9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0.png"/><Relationship Id="rId18" Type="http://schemas.openxmlformats.org/officeDocument/2006/relationships/image" Target="../media/image30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4.xml"/><Relationship Id="rId3" Type="http://schemas.openxmlformats.org/officeDocument/2006/relationships/image" Target="../media/image11.png"/><Relationship Id="rId4" Type="http://schemas.openxmlformats.org/officeDocument/2006/relationships/image" Target="../media/image17.png"/><Relationship Id="rId5" Type="http://schemas.openxmlformats.org/officeDocument/2006/relationships/image" Target="../media/image9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8.png"/><Relationship Id="rId10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image" Target="../media/image280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image" Target="../media/image31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10" Type="http://schemas.openxmlformats.org/officeDocument/2006/relationships/image" Target="../media/image320.png"/><Relationship Id="rId11" Type="http://schemas.openxmlformats.org/officeDocument/2006/relationships/image" Target="../media/image28.png"/><Relationship Id="rId9" Type="http://schemas.openxmlformats.org/officeDocument/2006/relationships/image" Target="../media/image310.png"/><Relationship Id="rId12" Type="http://schemas.openxmlformats.org/officeDocument/2006/relationships/image" Target="../media/image29.pn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10" Type="http://schemas.openxmlformats.org/officeDocument/2006/relationships/image" Target="../media/image21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9" Type="http://schemas.openxmlformats.org/officeDocument/2006/relationships/image" Target="../media/image22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9" Type="http://schemas.openxmlformats.org/officeDocument/2006/relationships/image" Target="../media/image23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16.png"/><Relationship Id="rId15" Type="http://schemas.openxmlformats.org/officeDocument/2006/relationships/image" Target="../media/image20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4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7.png"/><Relationship Id="rId6" Type="http://schemas.openxmlformats.org/officeDocument/2006/relationships/image" Target="../media/image12.png"/><Relationship Id="rId9" Type="http://schemas.openxmlformats.org/officeDocument/2006/relationships/image" Target="../media/image21.png"/><Relationship Id="rId10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4" y="2487086"/>
            <a:ext cx="5968501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val 63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893" y="1465101"/>
            <a:ext cx="892336" cy="82057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21" y="3458370"/>
            <a:ext cx="892336" cy="88297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88" y="2744472"/>
            <a:ext cx="1001537" cy="89233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0" y="1758001"/>
            <a:ext cx="892336" cy="82057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56" y="1875388"/>
            <a:ext cx="892336" cy="820574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89" y="2695916"/>
            <a:ext cx="776831" cy="68448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2944" y="2462833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7" y="2458003"/>
            <a:ext cx="892336" cy="82057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B4F021DE-5035-42D1-AB83-747165F2AC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1234" y="3278577"/>
            <a:ext cx="747045" cy="74704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B8EB8C1-452F-4104-BC41-126469FD47F3}"/>
              </a:ext>
            </a:extLst>
          </p:cNvPr>
          <p:cNvSpPr txBox="1"/>
          <p:nvPr/>
        </p:nvSpPr>
        <p:spPr>
          <a:xfrm>
            <a:off x="5355478" y="342126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136" y="3248761"/>
            <a:ext cx="848655" cy="84553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57" y="1970781"/>
            <a:ext cx="848655" cy="84553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203" y="1882694"/>
            <a:ext cx="776831" cy="68448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852" y="2179633"/>
            <a:ext cx="1001537" cy="1135700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139738" y="74814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Oh no he doesn’t!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4139738" y="74814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It’s the value that is important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352502" y="2744472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78910" y="1939503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48" y="3385827"/>
            <a:ext cx="1001537" cy="89233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784" y="4222467"/>
            <a:ext cx="975583" cy="682908"/>
          </a:xfrm>
          <a:prstGeom prst="rect">
            <a:avLst/>
          </a:prstGeom>
        </p:spPr>
      </p:pic>
      <p:sp>
        <p:nvSpPr>
          <p:cNvPr id="27" name="Rounded Rectangular Callout 28">
            <a:extLst>
              <a:ext uri="{FF2B5EF4-FFF2-40B4-BE49-F238E27FC236}">
                <a16:creationId xmlns:a16="http://schemas.microsoft.com/office/drawing/2014/main" xmlns="" id="{F774D277-13B9-4A17-B0D5-0B96BCF00540}"/>
              </a:ext>
            </a:extLst>
          </p:cNvPr>
          <p:cNvSpPr/>
          <p:nvPr/>
        </p:nvSpPr>
        <p:spPr>
          <a:xfrm>
            <a:off x="3688035" y="421443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Ron has more!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884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02048 0.2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125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-0.01822 0.1564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00139 0.3664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831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04757 0.1800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val 63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893" y="1465101"/>
            <a:ext cx="892336" cy="82057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21" y="3458370"/>
            <a:ext cx="892336" cy="88297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31" y="4469637"/>
            <a:ext cx="1001537" cy="89233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0" y="1758001"/>
            <a:ext cx="892336" cy="82057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56" y="1875388"/>
            <a:ext cx="892336" cy="820574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89" y="2695916"/>
            <a:ext cx="776831" cy="684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53373" y="2462833"/>
                <a:ext cx="5601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3373" y="2462833"/>
                <a:ext cx="5601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7" y="2458003"/>
            <a:ext cx="892336" cy="82057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838" y="4493426"/>
            <a:ext cx="848655" cy="84553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85" y="4493426"/>
            <a:ext cx="848655" cy="84553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203" y="1882694"/>
            <a:ext cx="776831" cy="68448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852" y="2179633"/>
            <a:ext cx="1001537" cy="1135700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139738" y="74814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Oh no he doesn’t!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4139738" y="74814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It’s the value that is important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352502" y="2744472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78910" y="1939503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44" y="4459207"/>
            <a:ext cx="1001537" cy="8923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883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138E76-0410-4652-93E7-2C56A69D9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33484">
            <a:off x="418266" y="2911793"/>
            <a:ext cx="1985786" cy="1018946"/>
          </a:xfrm>
          <a:prstGeom prst="rect">
            <a:avLst/>
          </a:prstGeom>
        </p:spPr>
      </p:pic>
      <p:sp>
        <p:nvSpPr>
          <p:cNvPr id="64" name="Oval 63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289" y="2273899"/>
            <a:ext cx="892336" cy="88297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749" y="2635135"/>
            <a:ext cx="1001537" cy="8923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2944" y="2462833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B4F021DE-5035-42D1-AB83-747165F2AC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1234" y="3278577"/>
            <a:ext cx="747045" cy="74704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B8EB8C1-452F-4104-BC41-126469FD47F3}"/>
              </a:ext>
            </a:extLst>
          </p:cNvPr>
          <p:cNvSpPr txBox="1"/>
          <p:nvPr/>
        </p:nvSpPr>
        <p:spPr>
          <a:xfrm>
            <a:off x="5355478" y="342126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848" y="1903592"/>
            <a:ext cx="848655" cy="84553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57" y="1970781"/>
            <a:ext cx="848655" cy="84553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203" y="1882694"/>
            <a:ext cx="776831" cy="68448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497" y="2325183"/>
            <a:ext cx="1001537" cy="1135700"/>
          </a:xfrm>
          <a:prstGeom prst="rect">
            <a:avLst/>
          </a:prstGeom>
        </p:spPr>
      </p:pic>
      <p:sp>
        <p:nvSpPr>
          <p:cNvPr id="24" name="Rounded Rectangular Callout 23"/>
          <p:cNvSpPr/>
          <p:nvPr/>
        </p:nvSpPr>
        <p:spPr>
          <a:xfrm>
            <a:off x="4139738" y="785084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It’s the value that is important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278910" y="1939503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4C9C6C57-1FE8-449E-B411-8DE64877D8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593" y="2325183"/>
            <a:ext cx="1001537" cy="11357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E1F41B71-0105-47A0-A62C-3089EA1F8B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530" y="1849706"/>
            <a:ext cx="776831" cy="6844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53FDF26-5CB3-437D-BE65-22D295B18E2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68825" y="1796401"/>
            <a:ext cx="848918" cy="8489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F0A7D45-F7A6-4A83-8FCA-D9815778C55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3337" y="2294824"/>
            <a:ext cx="1021921" cy="101873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B2B6443D-B593-47EA-8766-0F6E3004A15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7166" y="1572453"/>
            <a:ext cx="1021921" cy="1018737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FFFB4826-4F25-4154-A008-0D7233704681}"/>
              </a:ext>
            </a:extLst>
          </p:cNvPr>
          <p:cNvCxnSpPr>
            <a:cxnSpLocks/>
          </p:cNvCxnSpPr>
          <p:nvPr/>
        </p:nvCxnSpPr>
        <p:spPr>
          <a:xfrm flipV="1">
            <a:off x="741449" y="2684420"/>
            <a:ext cx="1305022" cy="151573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4132790C-B239-4650-AA26-F32D50E0C9A4}"/>
              </a:ext>
            </a:extLst>
          </p:cNvPr>
          <p:cNvCxnSpPr/>
          <p:nvPr/>
        </p:nvCxnSpPr>
        <p:spPr>
          <a:xfrm flipV="1">
            <a:off x="5656356" y="2591190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C0587547-3D98-4A2B-B1FB-B902FABC9BE2}"/>
              </a:ext>
            </a:extLst>
          </p:cNvPr>
          <p:cNvCxnSpPr/>
          <p:nvPr/>
        </p:nvCxnSpPr>
        <p:spPr>
          <a:xfrm flipV="1">
            <a:off x="6553912" y="2601826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7F11B5BB-2EE9-4E67-A787-3AFD633F573C}"/>
              </a:ext>
            </a:extLst>
          </p:cNvPr>
          <p:cNvCxnSpPr/>
          <p:nvPr/>
        </p:nvCxnSpPr>
        <p:spPr>
          <a:xfrm flipV="1">
            <a:off x="680389" y="2510364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1755525F-84FF-44D2-9CB4-9D96B4BB519F}"/>
              </a:ext>
            </a:extLst>
          </p:cNvPr>
          <p:cNvCxnSpPr/>
          <p:nvPr/>
        </p:nvCxnSpPr>
        <p:spPr>
          <a:xfrm flipV="1">
            <a:off x="1232681" y="1774107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92CB26A0-4733-44B3-86F0-34D2F55FE7FB}"/>
              </a:ext>
            </a:extLst>
          </p:cNvPr>
          <p:cNvCxnSpPr/>
          <p:nvPr/>
        </p:nvCxnSpPr>
        <p:spPr>
          <a:xfrm flipV="1">
            <a:off x="6122858" y="1923371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52B2BB41-D60D-48E9-8421-1A811FF6C533}"/>
              </a:ext>
            </a:extLst>
          </p:cNvPr>
          <p:cNvCxnSpPr/>
          <p:nvPr/>
        </p:nvCxnSpPr>
        <p:spPr>
          <a:xfrm flipV="1">
            <a:off x="2448608" y="2804192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BC8635F9-BFB1-4C8E-B11D-5936432165EA}"/>
              </a:ext>
            </a:extLst>
          </p:cNvPr>
          <p:cNvCxnSpPr/>
          <p:nvPr/>
        </p:nvCxnSpPr>
        <p:spPr>
          <a:xfrm flipV="1">
            <a:off x="2155596" y="2074130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7D6A92FD-E949-44E0-92AD-A6B1658D6DCF}"/>
              </a:ext>
            </a:extLst>
          </p:cNvPr>
          <p:cNvCxnSpPr/>
          <p:nvPr/>
        </p:nvCxnSpPr>
        <p:spPr>
          <a:xfrm flipV="1">
            <a:off x="2814073" y="2108117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0C0A046F-8D50-4961-9382-900A730D14D5}"/>
              </a:ext>
            </a:extLst>
          </p:cNvPr>
          <p:cNvCxnSpPr/>
          <p:nvPr/>
        </p:nvCxnSpPr>
        <p:spPr>
          <a:xfrm flipV="1">
            <a:off x="6887123" y="1928600"/>
            <a:ext cx="548640" cy="57086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60F04BC0-33AF-45E2-8FDB-68C5C343188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784" y="4222467"/>
            <a:ext cx="975583" cy="682908"/>
          </a:xfrm>
          <a:prstGeom prst="rect">
            <a:avLst/>
          </a:prstGeom>
        </p:spPr>
      </p:pic>
      <p:sp>
        <p:nvSpPr>
          <p:cNvPr id="49" name="Rounded Rectangular Callout 28">
            <a:extLst>
              <a:ext uri="{FF2B5EF4-FFF2-40B4-BE49-F238E27FC236}">
                <a16:creationId xmlns:a16="http://schemas.microsoft.com/office/drawing/2014/main" xmlns="" id="{C857732D-84E4-4B25-89E1-A3EE8DB5CA7A}"/>
              </a:ext>
            </a:extLst>
          </p:cNvPr>
          <p:cNvSpPr/>
          <p:nvPr/>
        </p:nvSpPr>
        <p:spPr>
          <a:xfrm>
            <a:off x="3688035" y="421443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Ron has a note!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8C687B1A-EAA5-4ED2-ADD1-DF51AA9AD46C}"/>
                  </a:ext>
                </a:extLst>
              </p:cNvPr>
              <p:cNvSpPr/>
              <p:nvPr/>
            </p:nvSpPr>
            <p:spPr>
              <a:xfrm>
                <a:off x="3816177" y="2443941"/>
                <a:ext cx="615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C687B1A-EAA5-4ED2-ADD1-DF51AA9AD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77" y="2443941"/>
                <a:ext cx="615873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3456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2" grpId="0"/>
      <p:bldP spid="52" grpId="1"/>
      <p:bldP spid="24" grpId="0" animBg="1"/>
      <p:bldP spid="49" grpId="0" animBg="1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2612664"/>
            <a:ext cx="5703912" cy="1826334"/>
          </a:xfrm>
        </p:spPr>
        <p:txBody>
          <a:bodyPr/>
          <a:lstStyle/>
          <a:p>
            <a:r>
              <a:rPr lang="en-GB" dirty="0"/>
              <a:t>Have a go at questions</a:t>
            </a:r>
            <a:br>
              <a:rPr lang="en-GB" dirty="0"/>
            </a:br>
            <a:r>
              <a:rPr lang="en-GB" dirty="0"/>
              <a:t>1 - 5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0723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903612" y="1979093"/>
            <a:ext cx="554212" cy="3401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5220391" y="1979093"/>
            <a:ext cx="554212" cy="3401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09152" y="2032676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64" name="Oval 63"/>
          <p:cNvSpPr/>
          <p:nvPr/>
        </p:nvSpPr>
        <p:spPr>
          <a:xfrm>
            <a:off x="3642879" y="2059057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48046" y="2024364"/>
                <a:ext cx="5601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046" y="2024364"/>
                <a:ext cx="56010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357119" y="1845425"/>
            <a:ext cx="2429427" cy="899104"/>
          </a:xfrm>
          <a:prstGeom prst="wedgeRoundRectCallout">
            <a:avLst>
              <a:gd name="adj1" fmla="val 57891"/>
              <a:gd name="adj2" fmla="val -118370"/>
              <a:gd name="adj3" fmla="val 16667"/>
            </a:avLst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 have £28 and 88p saved in my bank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1057038" y="1845425"/>
            <a:ext cx="2375532" cy="899104"/>
          </a:xfrm>
          <a:prstGeom prst="wedgeRoundRectCallout">
            <a:avLst>
              <a:gd name="adj1" fmla="val -41442"/>
              <a:gd name="adj2" fmla="val -122141"/>
              <a:gd name="adj3" fmla="val 16667"/>
            </a:avLst>
          </a:prstGeom>
          <a:noFill/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 have £40 and 12p saved in my bank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43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23" grpId="0"/>
      <p:bldP spid="23" grpId="1"/>
      <p:bldP spid="64" grpId="0" animBg="1"/>
      <p:bldP spid="6" grpId="0"/>
      <p:bldP spid="2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903612" y="1979093"/>
            <a:ext cx="554212" cy="3401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5220391" y="1979093"/>
            <a:ext cx="554212" cy="34015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09152" y="2032676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64" name="Oval 63"/>
          <p:cNvSpPr/>
          <p:nvPr/>
        </p:nvSpPr>
        <p:spPr>
          <a:xfrm>
            <a:off x="3642879" y="2059057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19826" y="2024364"/>
                <a:ext cx="5601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826" y="2024364"/>
                <a:ext cx="56010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357119" y="1845425"/>
            <a:ext cx="2429427" cy="899104"/>
          </a:xfrm>
          <a:prstGeom prst="wedgeRoundRectCallout">
            <a:avLst>
              <a:gd name="adj1" fmla="val 57891"/>
              <a:gd name="adj2" fmla="val -118370"/>
              <a:gd name="adj3" fmla="val 16667"/>
            </a:avLst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 have £12 and 88p saved in my bank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1057038" y="1845425"/>
            <a:ext cx="2375532" cy="899104"/>
          </a:xfrm>
          <a:prstGeom prst="wedgeRoundRectCallout">
            <a:avLst>
              <a:gd name="adj1" fmla="val -41442"/>
              <a:gd name="adj2" fmla="val -122141"/>
              <a:gd name="adj3" fmla="val 16667"/>
            </a:avLst>
          </a:prstGeom>
          <a:noFill/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I have £12 and 12p saved in my bank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993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10364 -0.0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4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10243 0.0009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3" grpId="0" animBg="1"/>
      <p:bldP spid="3" grpId="1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2612664"/>
            <a:ext cx="5703912" cy="1826334"/>
          </a:xfrm>
        </p:spPr>
        <p:txBody>
          <a:bodyPr/>
          <a:lstStyle/>
          <a:p>
            <a:r>
              <a:rPr lang="en-GB" dirty="0"/>
              <a:t>Have a go at question</a:t>
            </a:r>
            <a:br>
              <a:rPr lang="en-GB" dirty="0"/>
            </a:br>
            <a:r>
              <a:rPr lang="en-GB" dirty="0"/>
              <a:t>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876001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2150" y="1024548"/>
            <a:ext cx="2579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have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£</a:t>
            </a:r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and </a:t>
            </a:r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0</a:t>
            </a:r>
            <a:r>
              <a:rPr lang="en-GB" sz="2400" dirty="0">
                <a:latin typeface="Comic Sans MS" panose="030F0702030302020204" pitchFamily="66" charset="0"/>
              </a:rPr>
              <a:t>p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saved in my bank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20982" y="1413164"/>
            <a:ext cx="1138843" cy="40732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6189" y="337575"/>
            <a:ext cx="1439115" cy="100818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62107" y="388021"/>
            <a:ext cx="1393867" cy="957740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4806817" y="988363"/>
            <a:ext cx="2579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have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£9 and 99p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saved in my bank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864210" y="1296139"/>
                <a:ext cx="5601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210" y="1296139"/>
                <a:ext cx="5601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902150" y="3354871"/>
            <a:ext cx="2579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have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£</a:t>
            </a:r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and </a:t>
            </a:r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75</a:t>
            </a:r>
            <a:r>
              <a:rPr lang="en-GB" sz="2400" dirty="0">
                <a:latin typeface="Comic Sans MS" panose="030F0702030302020204" pitchFamily="66" charset="0"/>
              </a:rPr>
              <a:t>p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saved in my bank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558101" y="3751373"/>
            <a:ext cx="1251601" cy="40732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806817" y="3318686"/>
            <a:ext cx="2579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have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£9 and 99p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saved in my bank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3864210" y="3626462"/>
                <a:ext cx="5601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210" y="3626462"/>
                <a:ext cx="5601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Picture 5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07" y="2938963"/>
            <a:ext cx="1459906" cy="100818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93" y="2998292"/>
            <a:ext cx="1334621" cy="9216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7906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7" grpId="1" animBg="1"/>
      <p:bldP spid="43" grpId="0"/>
      <p:bldP spid="45" grpId="0"/>
      <p:bldP spid="46" grpId="0"/>
      <p:bldP spid="47" grpId="0" animBg="1"/>
      <p:bldP spid="47" grpId="1" animBg="1"/>
      <p:bldP spid="50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2562787"/>
            <a:ext cx="5703912" cy="1826334"/>
          </a:xfrm>
        </p:spPr>
        <p:txBody>
          <a:bodyPr/>
          <a:lstStyle/>
          <a:p>
            <a:r>
              <a:rPr lang="en-GB" dirty="0"/>
              <a:t>Have a go at question </a:t>
            </a:r>
            <a:br>
              <a:rPr lang="en-GB" dirty="0"/>
            </a:br>
            <a:r>
              <a:rPr lang="en-GB" dirty="0"/>
              <a:t>7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38709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5" y="95190"/>
            <a:ext cx="8265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Do these have the same value?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141" y="1355552"/>
            <a:ext cx="1001537" cy="89233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460" y="1392230"/>
            <a:ext cx="892336" cy="82057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15" y="1392230"/>
            <a:ext cx="892336" cy="82057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827" y="2980342"/>
            <a:ext cx="2025005" cy="103907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344" y="1420702"/>
            <a:ext cx="885337" cy="78880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167" y="3611996"/>
            <a:ext cx="776831" cy="68448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32" y="1478445"/>
            <a:ext cx="776831" cy="68448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4" y="1475204"/>
            <a:ext cx="776831" cy="68448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198" y="3593971"/>
            <a:ext cx="776831" cy="68448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231" y="3542331"/>
            <a:ext cx="776831" cy="68448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21" y="2882132"/>
            <a:ext cx="2025005" cy="103907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361187" y="5000505"/>
            <a:ext cx="248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£6 and 43p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92076" y="5000505"/>
            <a:ext cx="248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£4 and 63p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612" y="3192109"/>
            <a:ext cx="2025005" cy="103907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356" y="2909490"/>
            <a:ext cx="776831" cy="68448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044" y="3586312"/>
            <a:ext cx="776831" cy="68448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64771" y="2435629"/>
            <a:ext cx="6949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4771" y="4671752"/>
            <a:ext cx="6949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433829" y="1325241"/>
            <a:ext cx="2614470" cy="106051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660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0.37188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5" y="95190"/>
            <a:ext cx="8265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Do these have the same value?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141" y="1355552"/>
            <a:ext cx="1001537" cy="89233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460" y="1392230"/>
            <a:ext cx="892336" cy="82057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15" y="1392230"/>
            <a:ext cx="892336" cy="82057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827" y="2980342"/>
            <a:ext cx="2025005" cy="103907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344" y="1420702"/>
            <a:ext cx="885337" cy="78880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167" y="3611996"/>
            <a:ext cx="776831" cy="68448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32" y="1478445"/>
            <a:ext cx="776831" cy="68448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4" y="1475204"/>
            <a:ext cx="776831" cy="68448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198" y="3593971"/>
            <a:ext cx="776831" cy="68448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231" y="3542331"/>
            <a:ext cx="776831" cy="68448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21" y="2882132"/>
            <a:ext cx="2025005" cy="103907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361187" y="5000505"/>
            <a:ext cx="248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£6 and 43p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92076" y="5000505"/>
            <a:ext cx="248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£4 and 63p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612" y="3192109"/>
            <a:ext cx="2025005" cy="103907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356" y="2909490"/>
            <a:ext cx="776831" cy="68448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044" y="3586312"/>
            <a:ext cx="776831" cy="684481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634636" y="5499665"/>
            <a:ext cx="5101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64510" y="5487992"/>
            <a:ext cx="5101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64771" y="2435629"/>
            <a:ext cx="6949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4771" y="4671752"/>
            <a:ext cx="6949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ss 37">
            <a:extLst>
              <a:ext uri="{FF2B5EF4-FFF2-40B4-BE49-F238E27FC236}">
                <a16:creationId xmlns:a16="http://schemas.microsoft.com/office/drawing/2014/main" xmlns="" id="{E7371F2E-6A80-7640-8F2A-5A9E3EE7416E}"/>
              </a:ext>
            </a:extLst>
          </p:cNvPr>
          <p:cNvSpPr/>
          <p:nvPr/>
        </p:nvSpPr>
        <p:spPr>
          <a:xfrm rot="2689915">
            <a:off x="3984266" y="1604053"/>
            <a:ext cx="502132" cy="494306"/>
          </a:xfrm>
          <a:prstGeom prst="plus">
            <a:avLst>
              <a:gd name="adj" fmla="val 4254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-shape 18">
            <a:extLst>
              <a:ext uri="{FF2B5EF4-FFF2-40B4-BE49-F238E27FC236}">
                <a16:creationId xmlns:a16="http://schemas.microsoft.com/office/drawing/2014/main" xmlns="" id="{2733F7A2-12B9-584C-95AF-F625C822A2E9}"/>
              </a:ext>
            </a:extLst>
          </p:cNvPr>
          <p:cNvSpPr/>
          <p:nvPr/>
        </p:nvSpPr>
        <p:spPr>
          <a:xfrm rot="2125914" flipH="1">
            <a:off x="4130333" y="3343072"/>
            <a:ext cx="232894" cy="43658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Cross 40">
            <a:extLst>
              <a:ext uri="{FF2B5EF4-FFF2-40B4-BE49-F238E27FC236}">
                <a16:creationId xmlns:a16="http://schemas.microsoft.com/office/drawing/2014/main" xmlns="" id="{E7371F2E-6A80-7640-8F2A-5A9E3EE7416E}"/>
              </a:ext>
            </a:extLst>
          </p:cNvPr>
          <p:cNvSpPr/>
          <p:nvPr/>
        </p:nvSpPr>
        <p:spPr>
          <a:xfrm rot="2689915">
            <a:off x="3995714" y="5010831"/>
            <a:ext cx="502132" cy="494306"/>
          </a:xfrm>
          <a:prstGeom prst="plus">
            <a:avLst>
              <a:gd name="adj" fmla="val 4254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3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B4F021DE-5035-42D1-AB83-747165F2A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799" y="4855041"/>
            <a:ext cx="747045" cy="74704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B8EB8C1-452F-4104-BC41-126469FD47F3}"/>
              </a:ext>
            </a:extLst>
          </p:cNvPr>
          <p:cNvSpPr txBox="1"/>
          <p:nvPr/>
        </p:nvSpPr>
        <p:spPr>
          <a:xfrm>
            <a:off x="5177043" y="49977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65" y="1611139"/>
            <a:ext cx="2780958" cy="2279028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21" y="2053907"/>
            <a:ext cx="1700393" cy="1393492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101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71" grpId="0" animBg="1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65" y="1611139"/>
            <a:ext cx="2780958" cy="2279028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21" y="2053907"/>
            <a:ext cx="1700393" cy="1393492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8517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65" y="1611139"/>
            <a:ext cx="2780958" cy="2279028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21" y="2053907"/>
            <a:ext cx="1700393" cy="1393492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3854757" y="2462833"/>
                <a:ext cx="5838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57" y="2462833"/>
                <a:ext cx="58381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176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48" y="3385827"/>
            <a:ext cx="1001537" cy="892336"/>
          </a:xfrm>
          <a:prstGeom prst="rect">
            <a:avLst/>
          </a:prstGeom>
        </p:spPr>
      </p:pic>
      <p:sp>
        <p:nvSpPr>
          <p:cNvPr id="64" name="Oval 63"/>
          <p:cNvSpPr/>
          <p:nvPr/>
        </p:nvSpPr>
        <p:spPr>
          <a:xfrm>
            <a:off x="3881458" y="2497526"/>
            <a:ext cx="532014" cy="532014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893" y="1465101"/>
            <a:ext cx="892336" cy="82057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21" y="3458370"/>
            <a:ext cx="892336" cy="88297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88" y="2744472"/>
            <a:ext cx="1001537" cy="89233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0" y="1758001"/>
            <a:ext cx="892336" cy="82057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56" y="1875388"/>
            <a:ext cx="892336" cy="820574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89" y="2695916"/>
            <a:ext cx="776831" cy="6844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</m:oMath>
                  </m:oMathPara>
                </a14:m>
                <a:endParaRPr lang="en-GB" sz="32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57" y="2462833"/>
                <a:ext cx="585417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7" y="2458003"/>
            <a:ext cx="892336" cy="82057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489" y="218356"/>
            <a:ext cx="1442352" cy="176073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456" y="232786"/>
            <a:ext cx="1395823" cy="15335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414" y="3226556"/>
            <a:ext cx="848655" cy="84553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57" y="1970781"/>
            <a:ext cx="848655" cy="84553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203" y="1882694"/>
            <a:ext cx="776831" cy="68448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852" y="2179633"/>
            <a:ext cx="1001537" cy="11357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65" y="1611139"/>
            <a:ext cx="2780958" cy="227902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21" y="2053907"/>
            <a:ext cx="1700393" cy="1393492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4139738" y="74814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Oh no he doesn’t!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784" y="4222467"/>
            <a:ext cx="975583" cy="682908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3688035" y="4214435"/>
            <a:ext cx="2143062" cy="631768"/>
          </a:xfrm>
          <a:prstGeom prst="wedgeRoundRectCallout">
            <a:avLst>
              <a:gd name="adj1" fmla="val 78421"/>
              <a:gd name="adj2" fmla="val 20395"/>
              <a:gd name="adj3" fmla="val 16667"/>
            </a:avLst>
          </a:prstGeom>
          <a:ln w="28575"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Ron has more!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842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2400000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2400000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9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" grpId="0"/>
      <p:bldP spid="2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4.6|13.3|4.4|13.2|4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6.8|2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1|16.4|19.4|10.6|3.9|22.5|2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9.3|5.7|14.8|6.1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5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2.2|11.1|5.6|2.6|1.8|9.7|5.2|2.4|9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2.2|11.1|5.6|2.6|1.8|9.7|5.2|2.4|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8.9|1.5|4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2|6.4|3.2|4.4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8|13.7|0.8|11.5|8.4|17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8575"/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pattFill prst="dotGrid">
          <a:fgClr>
            <a:schemeClr val="accent1"/>
          </a:fgClr>
          <a:bgClr>
            <a:schemeClr val="bg1"/>
          </a:bgClr>
        </a:patt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522d4c35-b548-4432-90ae-af4376e1c4b4"/>
  </ds:schemaRefs>
</ds:datastoreItem>
</file>

<file path=customXml/itemProps3.xml><?xml version="1.0" encoding="utf-8"?>
<ds:datastoreItem xmlns:ds="http://schemas.openxmlformats.org/officeDocument/2006/customXml" ds:itemID="{A03EEA52-0890-471D-A056-58EC67585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11222</TotalTime>
  <Words>262</Words>
  <Application>Microsoft Macintosh PowerPoint</Application>
  <PresentationFormat>On-screen Show (4:3)</PresentationFormat>
  <Paragraphs>65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1 - 5 on the worksheet</vt:lpstr>
      <vt:lpstr>PowerPoint Presentation</vt:lpstr>
      <vt:lpstr>PowerPoint Presentation</vt:lpstr>
      <vt:lpstr>Have a go at question 6 on the worksheet</vt:lpstr>
      <vt:lpstr>PowerPoint Presentation</vt:lpstr>
      <vt:lpstr>Have a go at question  7 on the worksheet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Jennifer Southern</cp:lastModifiedBy>
  <cp:revision>335</cp:revision>
  <dcterms:created xsi:type="dcterms:W3CDTF">2019-07-05T11:02:13Z</dcterms:created>
  <dcterms:modified xsi:type="dcterms:W3CDTF">2020-11-23T11:12:37Z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