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6" r:id="rId5"/>
    <p:sldId id="275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EA00-97DA-4841-803F-B25AFA1FE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26A6B-90FD-46F3-96CF-CF6CE66FB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F4DF9-16CD-40F9-BF39-D3B60346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FB917-BA8E-421B-AB0B-2EC4CCC2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201B-D128-4D36-8099-E5ED5FB4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0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9CA8-C913-4C19-96D4-BCA62BE4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D50A6-08E8-4932-8756-000BCBB51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DC8DC-10D4-4536-8F85-7F417AF3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9850-7AA7-4E1D-AB0B-259B8530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E955E-E900-4922-BA87-EE612ABC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57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6C55E0-2C58-4F97-852C-D4176F074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19D25-E1BC-4969-91D1-295CD43F4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A937-BBD0-47B7-A162-B26BABC8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36CC-1D7A-4AC0-B8DD-9622BB05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70ABA-D21B-4F61-AB09-8ABE44B7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1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31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8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38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DA4D-872A-4780-8FFB-49C9714D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9DC11-6F9D-4222-A21F-CABDEFC6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9841-5150-4DAE-9996-CD4E2F4E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3B073-4C15-4C39-90F4-FB9AAE8A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EA07B-4584-4EB0-966C-830C8DF7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0F78-F60E-4D76-98D9-EB923DD4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D46E6-2A5A-46F4-B428-27A6D3A7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A5EA4-AA03-4739-8552-A7AA44B8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80294-CADD-47D3-B893-4C512EE9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58E00-59B9-4F53-8915-63022101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7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7E5D-02A3-41E5-B751-E0DD8AA5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0EC4-C3BC-4752-8F05-C5F24C491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D9D09-A5D2-415C-82EE-389FE67BE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58F8-C981-49B2-8A67-E74BF463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0DA2-9327-45E5-9D2F-EEB73057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3A167-0F74-40E5-AE76-8472714D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8C6F5-2FBB-4C0C-ADBC-596FF61A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CCD36-7B91-43B4-B84C-17496CA2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FB8FC-91DA-423C-B872-59B3154F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8034-7730-44A4-81C4-B43E1BA29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198BE-4413-4B6B-B4C4-E0E181252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B9296-8C52-4798-B665-EF757A20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A4503-979E-4CD8-998E-3700A157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664FA-D65E-4EDC-8212-E63B8B2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29EB-111C-4873-BC76-7AA1F2C7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E36FB-2BC4-463D-A055-40E00682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C4322-6377-443D-B878-4D45F2FC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89C60-4BF5-4731-8724-5DFF7760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2A610-CC47-4F0F-A742-9B902233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5189A-CF67-4BD0-A430-CE0C35D3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41866-3F47-4025-8CED-A5810DEA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7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BA3A-27F3-4045-93F1-1329A25A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B0836-162B-4FAE-87C5-DA484164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73913-603E-4EF7-95B8-8C481FCF0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61D89-DCD8-4A6D-9EA8-3204243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687A7-D734-424F-8C09-C23C0AED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C69B-F06D-4D14-90F7-AB5B10C6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5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C495-7011-4DEC-8C11-958CAE3E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F44D3E-AA1A-4CB7-AF85-C572803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613C5-348C-4301-8EEE-DA0C02DB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3EB88-B917-419E-AE59-C30552490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3DF08-53E6-4475-B851-0143A73D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18C79-56B4-4668-B89E-D1B03CDD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EE918-5794-4C26-8705-59E65B9B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BF854-8B5D-41B5-8F0F-F1528446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E5115-3658-43D4-9A93-2149CBF04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50FD-4344-4CB9-B607-128B01172132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539A6-A5FE-4B5D-A3E2-A5D74D2E0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A551-9BD5-4A5E-92EE-307269E1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A720-934F-4F2B-B39C-D97CDEAC7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4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8B46-089E-4AE4-9042-F0A6D76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58" y="5110423"/>
            <a:ext cx="10906061" cy="671540"/>
          </a:xfrm>
          <a:noFill/>
        </p:spPr>
        <p:txBody>
          <a:bodyPr anchor="ctr">
            <a:normAutofit/>
          </a:bodyPr>
          <a:lstStyle/>
          <a:p>
            <a:r>
              <a:rPr lang="en-GB" sz="4100"/>
              <a:t>Art in Nature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A73E1-C75C-43C1-9498-23D7E6E41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58" y="5855843"/>
            <a:ext cx="10906061" cy="764032"/>
          </a:xfrm>
          <a:noFill/>
        </p:spPr>
        <p:txBody>
          <a:bodyPr>
            <a:noAutofit/>
          </a:bodyPr>
          <a:lstStyle/>
          <a:p>
            <a:r>
              <a:rPr lang="en-GB" sz="2000" dirty="0"/>
              <a:t>In the next few weeks we are going to study the work of the artist, Andy Goldsworthy.</a:t>
            </a:r>
          </a:p>
          <a:p>
            <a:r>
              <a:rPr lang="en-GB" sz="2000" dirty="0"/>
              <a:t>Read about him and his work now.</a:t>
            </a: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E5A2B-A585-452D-B824-4C9264967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2" r="2" b="20598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79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636809" y="3313958"/>
            <a:ext cx="536208" cy="536208"/>
          </a:xfrm>
          <a:prstGeom prst="ellipse">
            <a:avLst/>
          </a:prstGeom>
          <a:noFill/>
          <a:ln w="3810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637370" y="1198066"/>
            <a:ext cx="877021" cy="877021"/>
          </a:xfrm>
          <a:prstGeom prst="ellipse">
            <a:avLst/>
          </a:prstGeom>
          <a:noFill/>
          <a:ln w="38100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20">
            <a:extLst>
              <a:ext uri="{FF2B5EF4-FFF2-40B4-BE49-F238E27FC236}">
                <a16:creationId xmlns:a16="http://schemas.microsoft.com/office/drawing/2014/main" id="{14DA22AE-174D-41F9-9EC8-67C801DA0F50}"/>
              </a:ext>
            </a:extLst>
          </p:cNvPr>
          <p:cNvSpPr txBox="1">
            <a:spLocks/>
          </p:cNvSpPr>
          <p:nvPr/>
        </p:nvSpPr>
        <p:spPr>
          <a:xfrm>
            <a:off x="2279650" y="773564"/>
            <a:ext cx="7596189" cy="442840"/>
          </a:xfrm>
          <a:prstGeom prst="roundRect">
            <a:avLst>
              <a:gd name="adj" fmla="val 9639"/>
            </a:avLst>
          </a:prstGeom>
        </p:spPr>
        <p:txBody>
          <a:bodyPr lIns="0"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400" dirty="0">
                <a:solidFill>
                  <a:srgbClr val="003F16"/>
                </a:solidFill>
                <a:latin typeface="+mn-lt"/>
              </a:rPr>
              <a:t>Andy Goldsworthy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400" y="1449809"/>
            <a:ext cx="531983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Andy Goldsworthy is a British artist. He is known for his work in sculpture and photography. Andy is an environmentalist and this is reflected in the nature-based aspect of much of his work.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Andy was born on 25</a:t>
            </a:r>
            <a:r>
              <a:rPr lang="en-GB" altLang="en-US" sz="2000" baseline="30000" dirty="0">
                <a:solidFill>
                  <a:schemeClr val="tx1"/>
                </a:solidFill>
              </a:rPr>
              <a:t>th</a:t>
            </a:r>
            <a:r>
              <a:rPr lang="en-GB" altLang="en-US" sz="2000" dirty="0">
                <a:solidFill>
                  <a:schemeClr val="tx1"/>
                </a:solidFill>
              </a:rPr>
              <a:t> July 1956 in Cheshire. When Andy was 13, he got a job as a labourer on a farm.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He studied fine art at Bradford College of Art. </a:t>
            </a:r>
            <a:r>
              <a:rPr lang="en-GB" sz="2000" dirty="0"/>
              <a:t>Fine art is a form of art that is intended only to be viewed and enjoyed, as opposed to art that has a practical use, like architecture.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-6948" b="2104"/>
          <a:stretch/>
        </p:blipFill>
        <p:spPr>
          <a:xfrm>
            <a:off x="6599780" y="1198066"/>
            <a:ext cx="2762022" cy="2822395"/>
          </a:xfrm>
          <a:prstGeom prst="ellipse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36809" y="1338310"/>
            <a:ext cx="2734730" cy="2734730"/>
          </a:xfrm>
          <a:prstGeom prst="ellipse">
            <a:avLst/>
          </a:prstGeom>
          <a:noFill/>
          <a:ln w="38100">
            <a:solidFill>
              <a:srgbClr val="005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653C05-76F6-4AEE-B1FE-F9BA507215AE}"/>
              </a:ext>
            </a:extLst>
          </p:cNvPr>
          <p:cNvSpPr/>
          <p:nvPr/>
        </p:nvSpPr>
        <p:spPr>
          <a:xfrm>
            <a:off x="6636809" y="4287520"/>
            <a:ext cx="4595735" cy="2011233"/>
          </a:xfrm>
          <a:prstGeom prst="rect">
            <a:avLst/>
          </a:prstGeom>
          <a:solidFill>
            <a:srgbClr val="C0DFC3"/>
          </a:solidFill>
          <a:ln w="38100">
            <a:solidFill>
              <a:srgbClr val="005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Did You Know?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Andy said his work on the farm helped prepare him for creating sculptures later in life. He said, “A lot of my work is like picking potatoes; you have to get into the rhythm of it.”</a:t>
            </a:r>
          </a:p>
        </p:txBody>
      </p:sp>
    </p:spTree>
    <p:extLst>
      <p:ext uri="{BB962C8B-B14F-4D97-AF65-F5344CB8AC3E}">
        <p14:creationId xmlns:p14="http://schemas.microsoft.com/office/powerpoint/2010/main" val="3257001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19175" y="2796415"/>
            <a:ext cx="5402828" cy="3296410"/>
          </a:xfrm>
          <a:prstGeom prst="roundRect">
            <a:avLst>
              <a:gd name="adj" fmla="val 5571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Ins="360000" bIns="108000" rtlCol="0" anchor="ctr">
            <a:noAutofit/>
          </a:bodyPr>
          <a:lstStyle/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Which natural materials can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you think of that he could use 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to make sculptures?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twigs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pebbles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pine cones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19175" y="796640"/>
            <a:ext cx="10125075" cy="811725"/>
          </a:xfrm>
          <a:solidFill>
            <a:srgbClr val="003E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Land Art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9175" y="1828442"/>
            <a:ext cx="1019175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solidFill>
                  <a:srgbClr val="1C1C1C"/>
                </a:solidFill>
                <a:latin typeface="Twinkl" pitchFamily="50" charset="0"/>
                <a:sym typeface="NTR"/>
              </a:rPr>
              <a:t>Andy makes sculptures with natural materials on sites in the UK and around the world. He has made them in forests, fields, cities, </a:t>
            </a:r>
            <a:br>
              <a:rPr lang="en-GB" sz="2000" dirty="0">
                <a:solidFill>
                  <a:srgbClr val="1C1C1C"/>
                </a:solidFill>
                <a:latin typeface="Twinkl" pitchFamily="50" charset="0"/>
                <a:sym typeface="NTR"/>
              </a:rPr>
            </a:br>
            <a:r>
              <a:rPr lang="en-GB" sz="2000" dirty="0">
                <a:solidFill>
                  <a:srgbClr val="1C1C1C"/>
                </a:solidFill>
                <a:latin typeface="Twinkl" pitchFamily="50" charset="0"/>
                <a:sym typeface="NTR"/>
              </a:rPr>
              <a:t>lakes and fields. They are known as land art.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12981"/>
          <a:stretch/>
        </p:blipFill>
        <p:spPr>
          <a:xfrm>
            <a:off x="7418820" y="2764950"/>
            <a:ext cx="3841455" cy="3296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31372" y="5136883"/>
            <a:ext cx="3816350" cy="924477"/>
          </a:xfrm>
          <a:prstGeom prst="rect">
            <a:avLst/>
          </a:prstGeom>
          <a:solidFill>
            <a:srgbClr val="6D9C6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Did You Know?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  <a:cs typeface="Nirmala UI Semilight" panose="020B0402040204020203" pitchFamily="34" charset="0"/>
                <a:sym typeface="NTR"/>
              </a:rPr>
              <a:t>Andy has even used human hair and cow dung in his work!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105" flipH="1">
            <a:off x="3884178" y="3848430"/>
            <a:ext cx="472013" cy="918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3188">
            <a:off x="4934417" y="3928101"/>
            <a:ext cx="1087796" cy="998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7373" y="5328717"/>
            <a:ext cx="1075108" cy="625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6720" y="5341789"/>
            <a:ext cx="763847" cy="612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44" y="4335074"/>
            <a:ext cx="667134" cy="883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21" y="4807275"/>
            <a:ext cx="826936" cy="424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72" y="3989451"/>
            <a:ext cx="834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47748" y="4492487"/>
            <a:ext cx="5209159" cy="1600338"/>
          </a:xfrm>
          <a:prstGeom prst="roundRect">
            <a:avLst>
              <a:gd name="adj" fmla="val 5571"/>
            </a:avLst>
          </a:prstGeom>
          <a:solidFill>
            <a:schemeClr val="bg1"/>
          </a:solidFill>
          <a:ln w="38100">
            <a:solidFill>
              <a:srgbClr val="003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108000" bIns="108000" rtlCol="0" anchor="ctr">
            <a:noAutofit/>
          </a:bodyPr>
          <a:lstStyle/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Did You Know?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Andy was given an OBE by the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Queen in 2000. This is a very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special award that the Queen gives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only a few people each year.</a:t>
            </a:r>
            <a:endParaRPr lang="en-GB" sz="2000" dirty="0">
              <a:latin typeface="Twinkl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7749" y="3194093"/>
            <a:ext cx="5209159" cy="929938"/>
          </a:xfrm>
          <a:prstGeom prst="roundRect">
            <a:avLst>
              <a:gd name="adj" fmla="val 5571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108000" bIns="108000" rtlCol="0" anchor="ctr">
            <a:noAutofit/>
          </a:bodyPr>
          <a:lstStyle/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b="1" dirty="0">
                <a:latin typeface="Twinkl" pitchFamily="50" charset="0"/>
              </a:rPr>
              <a:t>Talk About It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Why do you think his sculptures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change?</a:t>
            </a:r>
          </a:p>
        </p:txBody>
      </p:sp>
      <p:pic>
        <p:nvPicPr>
          <p:cNvPr id="2050" name="Picture 2" descr="Image result for andy goldsworthy sculptur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1" b="3431"/>
          <a:stretch/>
        </p:blipFill>
        <p:spPr bwMode="auto">
          <a:xfrm>
            <a:off x="7356474" y="1608365"/>
            <a:ext cx="3816350" cy="448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47749" y="796640"/>
            <a:ext cx="10125075" cy="811725"/>
          </a:xfrm>
          <a:solidFill>
            <a:srgbClr val="003E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Photography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7749" y="1828441"/>
            <a:ext cx="4849469" cy="1107996"/>
          </a:xfrm>
          <a:prstGeom prst="rect">
            <a:avLst/>
          </a:prstGeom>
        </p:spPr>
        <p:txBody>
          <a:bodyPr wrap="square" lIns="36000" tIns="0" rIns="0" bIns="0">
            <a:spAutoFit/>
          </a:bodyPr>
          <a:lstStyle/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As well as making sculptures,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Andy takes photographs of his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work over time to show how they</a:t>
            </a:r>
          </a:p>
          <a:p>
            <a:pPr marL="22860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sz="2000" dirty="0">
                <a:latin typeface="Twinkl" pitchFamily="50" charset="0"/>
              </a:rPr>
              <a:t>change. </a:t>
            </a:r>
          </a:p>
        </p:txBody>
      </p:sp>
    </p:spTree>
    <p:extLst>
      <p:ext uri="{BB962C8B-B14F-4D97-AF65-F5344CB8AC3E}">
        <p14:creationId xmlns:p14="http://schemas.microsoft.com/office/powerpoint/2010/main" val="336926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36279-F3A2-4878-9FEB-4B518A350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38" y="1837585"/>
            <a:ext cx="4856060" cy="4541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2BBE4-0CBC-47DA-81AD-792C343CD4A5}"/>
              </a:ext>
            </a:extLst>
          </p:cNvPr>
          <p:cNvSpPr txBox="1"/>
          <p:nvPr/>
        </p:nvSpPr>
        <p:spPr>
          <a:xfrm>
            <a:off x="670560" y="1837585"/>
            <a:ext cx="5608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is one of Andy Goldsworthy’s most famous pieces of art. It is made from maple leaves.</a:t>
            </a:r>
          </a:p>
          <a:p>
            <a:endParaRPr lang="en-GB" sz="2800" dirty="0"/>
          </a:p>
          <a:p>
            <a:r>
              <a:rPr lang="en-GB" sz="2800" dirty="0"/>
              <a:t>Create your own piece of art based on this by cutting out leaf shapes, colour them in autumn colours and arrange them to create a pattern.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9FC58751-EF64-4F08-97F9-3456C260FB03}"/>
              </a:ext>
            </a:extLst>
          </p:cNvPr>
          <p:cNvSpPr txBox="1">
            <a:spLocks/>
          </p:cNvSpPr>
          <p:nvPr/>
        </p:nvSpPr>
        <p:spPr>
          <a:xfrm>
            <a:off x="670560" y="457200"/>
            <a:ext cx="10899138" cy="811725"/>
          </a:xfrm>
          <a:prstGeom prst="rect">
            <a:avLst/>
          </a:prstGeom>
          <a:solidFill>
            <a:srgbClr val="003E1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Maple Leaf Arrangement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308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27258-6D11-4B03-98A0-09D013D5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Use these templates to create your leaves or draw your own.</a:t>
            </a:r>
          </a:p>
        </p:txBody>
      </p:sp>
      <p:sp>
        <p:nvSpPr>
          <p:cNvPr id="205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eaf Templates | Free Printable Templates &amp; Coloring Pages |  FirstPalette.com">
            <a:extLst>
              <a:ext uri="{FF2B5EF4-FFF2-40B4-BE49-F238E27FC236}">
                <a16:creationId xmlns:a16="http://schemas.microsoft.com/office/drawing/2014/main" id="{915A6532-A738-4EA1-9A09-F4514B3DC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-1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7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388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</vt:lpstr>
      <vt:lpstr>Office Theme</vt:lpstr>
      <vt:lpstr>Art in Nature</vt:lpstr>
      <vt:lpstr>PowerPoint Presentation</vt:lpstr>
      <vt:lpstr>Land Art</vt:lpstr>
      <vt:lpstr>Photography</vt:lpstr>
      <vt:lpstr>PowerPoint Presentation</vt:lpstr>
      <vt:lpstr>Use these templates to create your leaves or draw your own.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in Nature</dc:title>
  <dc:creator>Louise Richardson</dc:creator>
  <cp:lastModifiedBy>Louise Richardson</cp:lastModifiedBy>
  <cp:revision>1</cp:revision>
  <dcterms:created xsi:type="dcterms:W3CDTF">2020-11-17T19:19:40Z</dcterms:created>
  <dcterms:modified xsi:type="dcterms:W3CDTF">2020-11-17T19:20:41Z</dcterms:modified>
</cp:coreProperties>
</file>