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b1e8bc1e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b1e8bc1e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b1e8bc1e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b1e8bc1e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b1e8bc1e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b1e8bc1e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b1e8bc1e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b1e8bc1e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b1e8bc1e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b1e8bc1e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b1e8bc1e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b1e8bc1e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b1e8bc1e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b1e8bc1e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bbc.co.uk/bitesize/topics/z82hsbk/articles/z874kq"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Amesbury Archer </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History- Wednesday 18th November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What are we learning?</a:t>
            </a:r>
            <a:endParaRPr/>
          </a:p>
        </p:txBody>
      </p:sp>
      <p:sp>
        <p:nvSpPr>
          <p:cNvPr id="74" name="Google Shape;74;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lang="en-GB" sz="2600"/>
              <a:t>I can discuss who the Amesbury Archer is and his significance to the Bronze Age. </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Who is the Amesbury Archer?</a:t>
            </a:r>
            <a:endParaRPr/>
          </a:p>
        </p:txBody>
      </p:sp>
      <p:sp>
        <p:nvSpPr>
          <p:cNvPr id="80" name="Google Shape;80;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50">
                <a:solidFill>
                  <a:srgbClr val="231F20"/>
                </a:solidFill>
                <a:highlight>
                  <a:srgbClr val="FFFFFF"/>
                </a:highlight>
                <a:latin typeface="Arial"/>
                <a:ea typeface="Arial"/>
                <a:cs typeface="Arial"/>
                <a:sym typeface="Arial"/>
              </a:rPr>
              <a:t>In 2002, archaeologists at Amesbury, in Wiltshire made an amazing find. They discovered the grave of a Bronze Age man, just two miles from Stonehenge.</a:t>
            </a:r>
            <a:endParaRPr b="1" sz="2050">
              <a:solidFill>
                <a:srgbClr val="231F20"/>
              </a:solidFill>
              <a:highlight>
                <a:srgbClr val="FFFFFF"/>
              </a:highlight>
              <a:latin typeface="Arial"/>
              <a:ea typeface="Arial"/>
              <a:cs typeface="Arial"/>
              <a:sym typeface="Arial"/>
            </a:endParaRPr>
          </a:p>
          <a:p>
            <a:pPr indent="0" lvl="0" marL="0" rtl="0" algn="l">
              <a:spcBef>
                <a:spcPts val="1600"/>
              </a:spcBef>
              <a:spcAft>
                <a:spcPts val="0"/>
              </a:spcAft>
              <a:buNone/>
            </a:pPr>
            <a:r>
              <a:rPr lang="en-GB" sz="2150">
                <a:solidFill>
                  <a:srgbClr val="231F20"/>
                </a:solidFill>
                <a:highlight>
                  <a:srgbClr val="FFFFFF"/>
                </a:highlight>
                <a:latin typeface="Arial"/>
                <a:ea typeface="Arial"/>
                <a:cs typeface="Arial"/>
                <a:sym typeface="Arial"/>
              </a:rPr>
              <a:t>He was buried with around 100 objects! The people who buried him must have believed that he would use the objects in the next world.</a:t>
            </a:r>
            <a:endParaRPr b="1" sz="2850">
              <a:solidFill>
                <a:srgbClr val="231F2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Why the Amesbury Archer?</a:t>
            </a:r>
            <a:endParaRPr/>
          </a:p>
        </p:txBody>
      </p:sp>
      <p:sp>
        <p:nvSpPr>
          <p:cNvPr id="86" name="Google Shape;86;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50">
                <a:solidFill>
                  <a:srgbClr val="231F20"/>
                </a:solidFill>
                <a:latin typeface="Arial"/>
                <a:ea typeface="Arial"/>
                <a:cs typeface="Arial"/>
                <a:sym typeface="Arial"/>
              </a:rPr>
              <a:t>When the man was found, he was nicknamed 'the Amesbury Archer'. This was because he was buried with arrowheads and wrist-guards used by archers.</a:t>
            </a:r>
            <a:endParaRPr sz="2150">
              <a:solidFill>
                <a:srgbClr val="231F20"/>
              </a:solidFill>
              <a:latin typeface="Arial"/>
              <a:ea typeface="Arial"/>
              <a:cs typeface="Arial"/>
              <a:sym typeface="Arial"/>
            </a:endParaRPr>
          </a:p>
          <a:p>
            <a:pPr indent="0" lvl="0" marL="0" rtl="0" algn="l">
              <a:spcBef>
                <a:spcPts val="1200"/>
              </a:spcBef>
              <a:spcAft>
                <a:spcPts val="0"/>
              </a:spcAft>
              <a:buNone/>
            </a:pPr>
            <a:r>
              <a:rPr lang="en-GB" sz="2150">
                <a:solidFill>
                  <a:srgbClr val="231F20"/>
                </a:solidFill>
                <a:latin typeface="Arial"/>
                <a:ea typeface="Arial"/>
                <a:cs typeface="Arial"/>
                <a:sym typeface="Arial"/>
              </a:rPr>
              <a:t>In fact, the Amesbury Archer probably spent most of his time working with metal. One of the objects in his grave was a cushion stone - a tool used by metalworkers.</a:t>
            </a:r>
            <a:endParaRPr sz="2150">
              <a:solidFill>
                <a:srgbClr val="231F2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460950" y="1643725"/>
            <a:ext cx="8222100" cy="34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chemeClr val="dk2"/>
                </a:solidFill>
                <a:highlight>
                  <a:srgbClr val="FFFFFF"/>
                </a:highlight>
                <a:latin typeface="Verdana"/>
                <a:ea typeface="Verdana"/>
                <a:cs typeface="Verdana"/>
                <a:sym typeface="Verdana"/>
              </a:rPr>
              <a:t>The bones of the man found inside showed that he was a strong man, who had lived to be 35 to 45 years old - a good age to have reached in the Early Bronze Age. </a:t>
            </a:r>
            <a:endParaRPr sz="2100">
              <a:solidFill>
                <a:schemeClr val="dk2"/>
              </a:solidFill>
              <a:highlight>
                <a:srgbClr val="FFFFFF"/>
              </a:highlight>
              <a:latin typeface="Verdana"/>
              <a:ea typeface="Verdana"/>
              <a:cs typeface="Verdana"/>
              <a:sym typeface="Verdana"/>
            </a:endParaRPr>
          </a:p>
          <a:p>
            <a:pPr indent="0" lvl="0" marL="0" rtl="0" algn="l">
              <a:spcBef>
                <a:spcPts val="1600"/>
              </a:spcBef>
              <a:spcAft>
                <a:spcPts val="1600"/>
              </a:spcAft>
              <a:buNone/>
            </a:pPr>
            <a:r>
              <a:rPr lang="en-GB" sz="2100">
                <a:solidFill>
                  <a:schemeClr val="dk2"/>
                </a:solidFill>
                <a:highlight>
                  <a:srgbClr val="FFFFFF"/>
                </a:highlight>
                <a:latin typeface="Verdana"/>
                <a:ea typeface="Verdana"/>
                <a:cs typeface="Verdana"/>
                <a:sym typeface="Verdana"/>
              </a:rPr>
              <a:t>At his death, his mourners buried him in the way that was typical of the time, on his side and slightly curled up, as if he was asleep. The offerings placed beside him were very  typical of the time, however what is unusual is the sheer quantity of these grave goods.</a:t>
            </a:r>
            <a:endParaRPr sz="3200">
              <a:solidFill>
                <a:schemeClr val="dk2"/>
              </a:solidFill>
              <a:highlight>
                <a:srgbClr val="FFFFFF"/>
              </a:highlight>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907712" y="242488"/>
            <a:ext cx="5328574" cy="4658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460950" y="383000"/>
            <a:ext cx="8482200" cy="445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u="sng">
                <a:solidFill>
                  <a:schemeClr val="hlink"/>
                </a:solidFill>
                <a:hlinkClick r:id="rId3"/>
              </a:rPr>
              <a:t>https://www.bbc.co.uk/bitesize/topics/z82hsbk/articles/z874kq</a:t>
            </a:r>
            <a:r>
              <a:rPr lang="en-GB"/>
              <a:t> t</a:t>
            </a:r>
            <a:endParaRPr/>
          </a:p>
        </p:txBody>
      </p:sp>
      <p:pic>
        <p:nvPicPr>
          <p:cNvPr id="102" name="Google Shape;102;p19"/>
          <p:cNvPicPr preferRelativeResize="0"/>
          <p:nvPr/>
        </p:nvPicPr>
        <p:blipFill>
          <a:blip r:embed="rId4">
            <a:alphaModFix/>
          </a:blip>
          <a:stretch>
            <a:fillRect/>
          </a:stretch>
        </p:blipFill>
        <p:spPr>
          <a:xfrm>
            <a:off x="1856286" y="991700"/>
            <a:ext cx="6184975" cy="3979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Your job </a:t>
            </a:r>
            <a:endParaRPr/>
          </a:p>
        </p:txBody>
      </p:sp>
      <p:sp>
        <p:nvSpPr>
          <p:cNvPr id="108" name="Google Shape;108;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Your job is to create a poster about the Amesbury Archer, explaining who he was and why he is significant.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