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98" r:id="rId3"/>
    <p:sldId id="305" r:id="rId4"/>
    <p:sldId id="300" r:id="rId5"/>
    <p:sldId id="304" r:id="rId6"/>
    <p:sldId id="327" r:id="rId7"/>
    <p:sldId id="264" r:id="rId8"/>
    <p:sldId id="283" r:id="rId9"/>
    <p:sldId id="282" r:id="rId10"/>
    <p:sldId id="284" r:id="rId11"/>
    <p:sldId id="296" r:id="rId12"/>
    <p:sldId id="286" r:id="rId13"/>
    <p:sldId id="267" r:id="rId14"/>
    <p:sldId id="287" r:id="rId15"/>
    <p:sldId id="293" r:id="rId16"/>
    <p:sldId id="288" r:id="rId17"/>
    <p:sldId id="317" r:id="rId18"/>
    <p:sldId id="312" r:id="rId19"/>
    <p:sldId id="313" r:id="rId20"/>
    <p:sldId id="314" r:id="rId21"/>
    <p:sldId id="321" r:id="rId22"/>
    <p:sldId id="326" r:id="rId23"/>
  </p:sldIdLst>
  <p:sldSz cx="12192000" cy="6858000"/>
  <p:notesSz cx="6858000" cy="9144000"/>
  <p:embeddedFontLst>
    <p:embeddedFont>
      <p:font typeface="Arial Black" panose="020B0A04020102020204" pitchFamily="34" charset="0"/>
      <p:bold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omic Sans MS" panose="030F0702030302020204" pitchFamily="66" charset="0"/>
      <p:regular r:id="rId39"/>
      <p:bold r:id="rId40"/>
      <p:italic r:id="rId41"/>
      <p:boldItalic r:id="rId42"/>
    </p:embeddedFont>
    <p:embeddedFont>
      <p:font typeface="Franklin Gothic Heavy" panose="020B0903020102020204" pitchFamily="34" charset="0"/>
      <p:regular r:id="rId43"/>
      <p:italic r:id="rId44"/>
    </p:embeddedFont>
    <p:embeddedFont>
      <p:font typeface="Franklin Gothic Medium" panose="020B0603020102020204" pitchFamily="34" charset="0"/>
      <p:regular r:id="rId45"/>
      <p: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jkHYORLkACcfW3FQI25G8/BY8c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a34410b2_1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a0a34410b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53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63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4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4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4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8" name="Google Shape;98;p6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5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5" name="Google Shape;105;p6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6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6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6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2" name="Google Shape;112;p6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7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7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8" name="Google Shape;118;p67"/>
          <p:cNvSpPr txBox="1">
            <a:spLocks noGrp="1"/>
          </p:cNvSpPr>
          <p:nvPr>
            <p:ph type="body" idx="2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9" name="Google Shape;119;p67"/>
          <p:cNvSpPr txBox="1">
            <a:spLocks noGrp="1"/>
          </p:cNvSpPr>
          <p:nvPr>
            <p:ph type="dt" idx="10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7"/>
          <p:cNvSpPr txBox="1">
            <a:spLocks noGrp="1"/>
          </p:cNvSpPr>
          <p:nvPr>
            <p:ph type="ftr" idx="11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7"/>
          <p:cNvSpPr txBox="1">
            <a:spLocks noGrp="1"/>
          </p:cNvSpPr>
          <p:nvPr>
            <p:ph type="sldNum" idx="12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89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56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57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9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5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6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61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wmf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wmf"/><Relationship Id="rId4" Type="http://schemas.openxmlformats.org/officeDocument/2006/relationships/image" Target="../media/image3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wmf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a34410b2_1_117"/>
          <p:cNvSpPr txBox="1">
            <a:spLocks noGrp="1"/>
          </p:cNvSpPr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lang="en-GB" sz="6000" i="1" u="sng">
                <a:latin typeface="Comic Sans MS"/>
                <a:ea typeface="Comic Sans MS"/>
                <a:cs typeface="Comic Sans MS"/>
                <a:sym typeface="Comic Sans MS"/>
              </a:rPr>
              <a:t>LO:add and subtract fractions  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ga0a34410b2_1_117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/>
              <a:t>16.11.20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2DF9BA2C-FBD6-4A0B-A97E-7EDC6453D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10096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7A76DD59-ADBB-4D35-8BFC-F0582208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990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7" name="WordArt 7">
            <a:extLst>
              <a:ext uri="{FF2B5EF4-FFF2-40B4-BE49-F238E27FC236}">
                <a16:creationId xmlns:a16="http://schemas.microsoft.com/office/drawing/2014/main" id="{5CCD382E-288C-4199-AE8C-DC9DE62D05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457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30728" name="WordArt 8">
            <a:extLst>
              <a:ext uri="{FF2B5EF4-FFF2-40B4-BE49-F238E27FC236}">
                <a16:creationId xmlns:a16="http://schemas.microsoft.com/office/drawing/2014/main" id="{26786A12-ABC5-4FD0-97DB-40E30398C09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1430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41710985-D59E-4BBB-9B22-E990C1DFC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962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2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68EA1BFA-DE00-4153-BEBA-BB51A0192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432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2</a:t>
            </a:r>
          </a:p>
        </p:txBody>
      </p:sp>
      <p:sp>
        <p:nvSpPr>
          <p:cNvPr id="30731" name="WordArt 11">
            <a:extLst>
              <a:ext uri="{FF2B5EF4-FFF2-40B4-BE49-F238E27FC236}">
                <a16:creationId xmlns:a16="http://schemas.microsoft.com/office/drawing/2014/main" id="{C01EF6A9-1B20-44CF-8FED-93E45DF0D7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35052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30732" name="Text Box 12">
            <a:extLst>
              <a:ext uri="{FF2B5EF4-FFF2-40B4-BE49-F238E27FC236}">
                <a16:creationId xmlns:a16="http://schemas.microsoft.com/office/drawing/2014/main" id="{C4258B96-C232-47EF-A0F9-350BBFF9E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7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3D42135A-B32E-405C-B84C-6007F2524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/>
              <a:t>x 7</a:t>
            </a:r>
          </a:p>
        </p:txBody>
      </p:sp>
      <p:sp>
        <p:nvSpPr>
          <p:cNvPr id="30734" name="Text Box 14">
            <a:extLst>
              <a:ext uri="{FF2B5EF4-FFF2-40B4-BE49-F238E27FC236}">
                <a16:creationId xmlns:a16="http://schemas.microsoft.com/office/drawing/2014/main" id="{CED7944E-A3A1-4F18-9F99-3AB2D741C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334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 7</a:t>
            </a: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AB9E9F47-043B-45E9-8409-9D7069006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7432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 6</a:t>
            </a:r>
          </a:p>
        </p:txBody>
      </p:sp>
      <p:sp>
        <p:nvSpPr>
          <p:cNvPr id="30763" name="Line 43">
            <a:extLst>
              <a:ext uri="{FF2B5EF4-FFF2-40B4-BE49-F238E27FC236}">
                <a16:creationId xmlns:a16="http://schemas.microsoft.com/office/drawing/2014/main" id="{42D6DF31-AFB2-411E-839E-E49D948141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800600"/>
            <a:ext cx="44958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65" name="Text Box 45">
            <a:extLst>
              <a:ext uri="{FF2B5EF4-FFF2-40B4-BE49-F238E27FC236}">
                <a16:creationId xmlns:a16="http://schemas.microsoft.com/office/drawing/2014/main" id="{57DF66D5-F284-48FF-9532-FACEC517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8862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7 + 6 = </a:t>
            </a:r>
            <a:r>
              <a:rPr lang="en-US" altLang="en-US" sz="3600" b="1">
                <a:solidFill>
                  <a:srgbClr val="FF0066"/>
                </a:solidFill>
              </a:rPr>
              <a:t>13</a:t>
            </a:r>
          </a:p>
        </p:txBody>
      </p:sp>
      <p:sp>
        <p:nvSpPr>
          <p:cNvPr id="30766" name="WordArt 46">
            <a:extLst>
              <a:ext uri="{FF2B5EF4-FFF2-40B4-BE49-F238E27FC236}">
                <a16:creationId xmlns:a16="http://schemas.microsoft.com/office/drawing/2014/main" id="{E41FD2F3-83FC-49C5-95B5-78A8DD6B75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1" y="3276601"/>
            <a:ext cx="3000375" cy="409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Add the numerators</a:t>
            </a:r>
          </a:p>
        </p:txBody>
      </p:sp>
      <p:sp>
        <p:nvSpPr>
          <p:cNvPr id="30767" name="Text Box 47">
            <a:extLst>
              <a:ext uri="{FF2B5EF4-FFF2-40B4-BE49-F238E27FC236}">
                <a16:creationId xmlns:a16="http://schemas.microsoft.com/office/drawing/2014/main" id="{81B8B1D2-5118-41B8-BC18-8353F0E18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7244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0066"/>
                </a:solidFill>
              </a:rPr>
              <a:t>13</a:t>
            </a:r>
          </a:p>
        </p:txBody>
      </p:sp>
      <p:grpSp>
        <p:nvGrpSpPr>
          <p:cNvPr id="30770" name="Group 50">
            <a:extLst>
              <a:ext uri="{FF2B5EF4-FFF2-40B4-BE49-F238E27FC236}">
                <a16:creationId xmlns:a16="http://schemas.microsoft.com/office/drawing/2014/main" id="{8F980271-A25B-4629-BF9F-360C7CCD3A16}"/>
              </a:ext>
            </a:extLst>
          </p:cNvPr>
          <p:cNvGrpSpPr>
            <a:grpSpLocks/>
          </p:cNvGrpSpPr>
          <p:nvPr/>
        </p:nvGrpSpPr>
        <p:grpSpPr bwMode="auto">
          <a:xfrm>
            <a:off x="5410201" y="3733800"/>
            <a:ext cx="1236663" cy="914400"/>
            <a:chOff x="4021" y="2544"/>
            <a:chExt cx="779" cy="576"/>
          </a:xfrm>
        </p:grpSpPr>
        <p:pic>
          <p:nvPicPr>
            <p:cNvPr id="30768" name="Picture 48">
              <a:extLst>
                <a:ext uri="{FF2B5EF4-FFF2-40B4-BE49-F238E27FC236}">
                  <a16:creationId xmlns:a16="http://schemas.microsoft.com/office/drawing/2014/main" id="{7EBA508C-1AFA-4445-A14C-1868FF524D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" y="2544"/>
              <a:ext cx="443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9" name="Picture 49">
              <a:extLst>
                <a:ext uri="{FF2B5EF4-FFF2-40B4-BE49-F238E27FC236}">
                  <a16:creationId xmlns:a16="http://schemas.microsoft.com/office/drawing/2014/main" id="{35D09C4E-8F71-451D-BA10-BCC01197A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544"/>
              <a:ext cx="432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71" name="Group 51">
            <a:extLst>
              <a:ext uri="{FF2B5EF4-FFF2-40B4-BE49-F238E27FC236}">
                <a16:creationId xmlns:a16="http://schemas.microsoft.com/office/drawing/2014/main" id="{FACE59FB-0773-4CF1-B92D-40C365B2C829}"/>
              </a:ext>
            </a:extLst>
          </p:cNvPr>
          <p:cNvGrpSpPr>
            <a:grpSpLocks/>
          </p:cNvGrpSpPr>
          <p:nvPr/>
        </p:nvGrpSpPr>
        <p:grpSpPr bwMode="auto">
          <a:xfrm>
            <a:off x="5334001" y="5638800"/>
            <a:ext cx="1236663" cy="914400"/>
            <a:chOff x="4021" y="2544"/>
            <a:chExt cx="779" cy="576"/>
          </a:xfrm>
        </p:grpSpPr>
        <p:pic>
          <p:nvPicPr>
            <p:cNvPr id="30772" name="Picture 52">
              <a:extLst>
                <a:ext uri="{FF2B5EF4-FFF2-40B4-BE49-F238E27FC236}">
                  <a16:creationId xmlns:a16="http://schemas.microsoft.com/office/drawing/2014/main" id="{B0D3DE9A-9146-4078-AF0B-C0D90E356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" y="2544"/>
              <a:ext cx="443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3" name="Picture 53">
              <a:extLst>
                <a:ext uri="{FF2B5EF4-FFF2-40B4-BE49-F238E27FC236}">
                  <a16:creationId xmlns:a16="http://schemas.microsoft.com/office/drawing/2014/main" id="{CCFBF03D-EAE7-4DB2-A7C7-D2656A88D2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544"/>
              <a:ext cx="432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774" name="Group 54">
            <a:extLst>
              <a:ext uri="{FF2B5EF4-FFF2-40B4-BE49-F238E27FC236}">
                <a16:creationId xmlns:a16="http://schemas.microsoft.com/office/drawing/2014/main" id="{FCBA5B4B-5751-40DE-A4A6-5DD4A06402F4}"/>
              </a:ext>
            </a:extLst>
          </p:cNvPr>
          <p:cNvGrpSpPr>
            <a:grpSpLocks/>
          </p:cNvGrpSpPr>
          <p:nvPr/>
        </p:nvGrpSpPr>
        <p:grpSpPr bwMode="auto">
          <a:xfrm>
            <a:off x="5334001" y="1524000"/>
            <a:ext cx="1236663" cy="914400"/>
            <a:chOff x="4021" y="2544"/>
            <a:chExt cx="779" cy="576"/>
          </a:xfrm>
        </p:grpSpPr>
        <p:pic>
          <p:nvPicPr>
            <p:cNvPr id="30775" name="Picture 55">
              <a:extLst>
                <a:ext uri="{FF2B5EF4-FFF2-40B4-BE49-F238E27FC236}">
                  <a16:creationId xmlns:a16="http://schemas.microsoft.com/office/drawing/2014/main" id="{5327EF83-3AD0-49A8-BFC4-81886733A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" y="2544"/>
              <a:ext cx="443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6" name="Picture 56">
              <a:extLst>
                <a:ext uri="{FF2B5EF4-FFF2-40B4-BE49-F238E27FC236}">
                  <a16:creationId xmlns:a16="http://schemas.microsoft.com/office/drawing/2014/main" id="{1E79BBF5-E9AA-4C78-9F2C-8D5640BD72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544"/>
              <a:ext cx="432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7" name="Line 57">
            <a:extLst>
              <a:ext uri="{FF2B5EF4-FFF2-40B4-BE49-F238E27FC236}">
                <a16:creationId xmlns:a16="http://schemas.microsoft.com/office/drawing/2014/main" id="{27A6EC96-E36D-4D72-9A57-E1D44491C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5814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8" name="Line 58">
            <a:extLst>
              <a:ext uri="{FF2B5EF4-FFF2-40B4-BE49-F238E27FC236}">
                <a16:creationId xmlns:a16="http://schemas.microsoft.com/office/drawing/2014/main" id="{D8881FC5-361D-417D-ABDC-F628942E4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3716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79" name="Line 59">
            <a:extLst>
              <a:ext uri="{FF2B5EF4-FFF2-40B4-BE49-F238E27FC236}">
                <a16:creationId xmlns:a16="http://schemas.microsoft.com/office/drawing/2014/main" id="{E47503E0-74CF-4918-8C52-F6846EC8E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562600"/>
            <a:ext cx="12192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80" name="WordArt 60">
            <a:extLst>
              <a:ext uri="{FF2B5EF4-FFF2-40B4-BE49-F238E27FC236}">
                <a16:creationId xmlns:a16="http://schemas.microsoft.com/office/drawing/2014/main" id="{5EB0CFF0-C4D6-4F3C-8F7A-43B60AF764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1" y="914400"/>
            <a:ext cx="2695575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Make equivalent</a:t>
            </a:r>
          </a:p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fractions.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37" name="Group 29">
            <a:extLst>
              <a:ext uri="{FF2B5EF4-FFF2-40B4-BE49-F238E27FC236}">
                <a16:creationId xmlns:a16="http://schemas.microsoft.com/office/drawing/2014/main" id="{95D73ADE-9525-4D3D-88CB-6E677F11BBDF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04800"/>
            <a:ext cx="6934200" cy="3276600"/>
            <a:chOff x="336" y="192"/>
            <a:chExt cx="4800" cy="2784"/>
          </a:xfrm>
        </p:grpSpPr>
        <p:pic>
          <p:nvPicPr>
            <p:cNvPr id="43010" name="Picture 2">
              <a:extLst>
                <a:ext uri="{FF2B5EF4-FFF2-40B4-BE49-F238E27FC236}">
                  <a16:creationId xmlns:a16="http://schemas.microsoft.com/office/drawing/2014/main" id="{08075D94-439E-4E07-A598-BFF6D631C5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92"/>
              <a:ext cx="624" cy="1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011" name="Picture 3">
              <a:extLst>
                <a:ext uri="{FF2B5EF4-FFF2-40B4-BE49-F238E27FC236}">
                  <a16:creationId xmlns:a16="http://schemas.microsoft.com/office/drawing/2014/main" id="{3820EAC4-36CE-49A1-8146-F91EDA5CDC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584"/>
              <a:ext cx="624" cy="1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020" name="WordArt 12">
              <a:extLst>
                <a:ext uri="{FF2B5EF4-FFF2-40B4-BE49-F238E27FC236}">
                  <a16:creationId xmlns:a16="http://schemas.microsoft.com/office/drawing/2014/main" id="{ADC0A7B5-1FF4-4F02-AFFE-9153679EF5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1920"/>
              <a:ext cx="288" cy="3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43021" name="Line 13">
              <a:extLst>
                <a:ext uri="{FF2B5EF4-FFF2-40B4-BE49-F238E27FC236}">
                  <a16:creationId xmlns:a16="http://schemas.microsoft.com/office/drawing/2014/main" id="{2FF4F4B1-258C-403A-8A03-208C526FDD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976"/>
              <a:ext cx="28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34" name="AutoShape 26">
              <a:extLst>
                <a:ext uri="{FF2B5EF4-FFF2-40B4-BE49-F238E27FC236}">
                  <a16:creationId xmlns:a16="http://schemas.microsoft.com/office/drawing/2014/main" id="{C61D0C2F-43FA-4D1B-A8C8-1AE65060C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768"/>
              <a:ext cx="2640" cy="1536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We need a common </a:t>
              </a:r>
            </a:p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denominator to add </a:t>
              </a:r>
            </a:p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these fractions.</a:t>
              </a:r>
            </a:p>
          </p:txBody>
        </p:sp>
        <p:sp>
          <p:nvSpPr>
            <p:cNvPr id="43035" name="Line 27">
              <a:extLst>
                <a:ext uri="{FF2B5EF4-FFF2-40B4-BE49-F238E27FC236}">
                  <a16:creationId xmlns:a16="http://schemas.microsoft.com/office/drawing/2014/main" id="{52CB0012-0519-42C4-A600-EF14E8BB7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392" y="1200"/>
              <a:ext cx="1152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3036" name="Line 28">
              <a:extLst>
                <a:ext uri="{FF2B5EF4-FFF2-40B4-BE49-F238E27FC236}">
                  <a16:creationId xmlns:a16="http://schemas.microsoft.com/office/drawing/2014/main" id="{61F8D163-37F0-4A6C-8F09-EA21B577BB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2064"/>
              <a:ext cx="1152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3038" name="Text Box 30">
            <a:extLst>
              <a:ext uri="{FF2B5EF4-FFF2-40B4-BE49-F238E27FC236}">
                <a16:creationId xmlns:a16="http://schemas.microsoft.com/office/drawing/2014/main" id="{CA427EA9-E696-4D76-A3DD-A11728C4D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334001"/>
            <a:ext cx="69342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5, 10, 15, 20, 25, 30, 35, 40, 45</a:t>
            </a:r>
          </a:p>
        </p:txBody>
      </p:sp>
      <p:sp>
        <p:nvSpPr>
          <p:cNvPr id="43039" name="Text Box 31">
            <a:extLst>
              <a:ext uri="{FF2B5EF4-FFF2-40B4-BE49-F238E27FC236}">
                <a16:creationId xmlns:a16="http://schemas.microsoft.com/office/drawing/2014/main" id="{100472D1-7F53-4E08-84A9-F760D8DDE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86201"/>
            <a:ext cx="69342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7, 14, 21, 28, 35, 42, 49, 56, 63</a:t>
            </a:r>
          </a:p>
        </p:txBody>
      </p:sp>
      <p:sp>
        <p:nvSpPr>
          <p:cNvPr id="43040" name="WordArt 32">
            <a:extLst>
              <a:ext uri="{FF2B5EF4-FFF2-40B4-BE49-F238E27FC236}">
                <a16:creationId xmlns:a16="http://schemas.microsoft.com/office/drawing/2014/main" id="{9E1DC535-68EE-414E-9C59-A2865331B09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31242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7's</a:t>
            </a:r>
          </a:p>
        </p:txBody>
      </p:sp>
      <p:sp>
        <p:nvSpPr>
          <p:cNvPr id="43041" name="WordArt 33">
            <a:extLst>
              <a:ext uri="{FF2B5EF4-FFF2-40B4-BE49-F238E27FC236}">
                <a16:creationId xmlns:a16="http://schemas.microsoft.com/office/drawing/2014/main" id="{290DCC58-E921-4D75-B483-D9D3980BB5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48006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5's</a:t>
            </a:r>
          </a:p>
        </p:txBody>
      </p:sp>
      <p:sp>
        <p:nvSpPr>
          <p:cNvPr id="43042" name="Oval 34">
            <a:extLst>
              <a:ext uri="{FF2B5EF4-FFF2-40B4-BE49-F238E27FC236}">
                <a16:creationId xmlns:a16="http://schemas.microsoft.com/office/drawing/2014/main" id="{D45E90B8-67DF-4CF7-A535-E20156AC0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3733800"/>
            <a:ext cx="7620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43" name="Oval 35">
            <a:extLst>
              <a:ext uri="{FF2B5EF4-FFF2-40B4-BE49-F238E27FC236}">
                <a16:creationId xmlns:a16="http://schemas.microsoft.com/office/drawing/2014/main" id="{B2685656-5ADC-4A5D-9116-A9BAA9A8B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5257800"/>
            <a:ext cx="7620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923FB6A9-F476-47BD-8093-301E1A76C4D4}"/>
              </a:ext>
            </a:extLst>
          </p:cNvPr>
          <p:cNvSpPr/>
          <p:nvPr/>
        </p:nvSpPr>
        <p:spPr>
          <a:xfrm rot="20823164">
            <a:off x="-196806" y="27145"/>
            <a:ext cx="2840477" cy="247664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</a:rPr>
              <a:t>Q2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52118039-924C-498E-B610-BDEE19781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990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713F365A-DC11-4F48-9A70-CAC88E971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990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WordArt 4">
            <a:extLst>
              <a:ext uri="{FF2B5EF4-FFF2-40B4-BE49-F238E27FC236}">
                <a16:creationId xmlns:a16="http://schemas.microsoft.com/office/drawing/2014/main" id="{EA5683BD-BF45-4E2C-8B45-A2D95D12E3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1430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32773" name="Text Box 5">
            <a:extLst>
              <a:ext uri="{FF2B5EF4-FFF2-40B4-BE49-F238E27FC236}">
                <a16:creationId xmlns:a16="http://schemas.microsoft.com/office/drawing/2014/main" id="{DF6C4D69-42B9-4D93-96B8-6608BD907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962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7</a:t>
            </a:r>
          </a:p>
        </p:txBody>
      </p:sp>
      <p:sp>
        <p:nvSpPr>
          <p:cNvPr id="32774" name="Text Box 6">
            <a:extLst>
              <a:ext uri="{FF2B5EF4-FFF2-40B4-BE49-F238E27FC236}">
                <a16:creationId xmlns:a16="http://schemas.microsoft.com/office/drawing/2014/main" id="{58240368-F371-4986-BA1A-5557DCE21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432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7</a:t>
            </a:r>
          </a:p>
        </p:txBody>
      </p:sp>
      <p:sp>
        <p:nvSpPr>
          <p:cNvPr id="32775" name="WordArt 7">
            <a:extLst>
              <a:ext uri="{FF2B5EF4-FFF2-40B4-BE49-F238E27FC236}">
                <a16:creationId xmlns:a16="http://schemas.microsoft.com/office/drawing/2014/main" id="{2310671B-B4AB-4031-B717-10E82CB8AC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35052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AB7F3DC0-3967-498D-8EEE-BE32879BC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17526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5</a:t>
            </a:r>
          </a:p>
        </p:txBody>
      </p:sp>
      <p:sp>
        <p:nvSpPr>
          <p:cNvPr id="32777" name="Text Box 9">
            <a:extLst>
              <a:ext uri="{FF2B5EF4-FFF2-40B4-BE49-F238E27FC236}">
                <a16:creationId xmlns:a16="http://schemas.microsoft.com/office/drawing/2014/main" id="{A4BBCAF9-11BA-476A-ABFB-A669D9065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5</a:t>
            </a:r>
          </a:p>
        </p:txBody>
      </p:sp>
      <p:sp>
        <p:nvSpPr>
          <p:cNvPr id="32778" name="Text Box 10">
            <a:extLst>
              <a:ext uri="{FF2B5EF4-FFF2-40B4-BE49-F238E27FC236}">
                <a16:creationId xmlns:a16="http://schemas.microsoft.com/office/drawing/2014/main" id="{01A33CE5-5EEC-4BD6-A261-D674F63A4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334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15</a:t>
            </a:r>
          </a:p>
        </p:txBody>
      </p:sp>
      <p:sp>
        <p:nvSpPr>
          <p:cNvPr id="32779" name="Text Box 11">
            <a:extLst>
              <a:ext uri="{FF2B5EF4-FFF2-40B4-BE49-F238E27FC236}">
                <a16:creationId xmlns:a16="http://schemas.microsoft.com/office/drawing/2014/main" id="{5B2F3B7B-FB70-4140-9FF9-FE48AD494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7432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 7</a:t>
            </a:r>
          </a:p>
        </p:txBody>
      </p:sp>
      <p:sp>
        <p:nvSpPr>
          <p:cNvPr id="32780" name="WordArt 12">
            <a:extLst>
              <a:ext uri="{FF2B5EF4-FFF2-40B4-BE49-F238E27FC236}">
                <a16:creationId xmlns:a16="http://schemas.microsoft.com/office/drawing/2014/main" id="{16DC33B0-42F1-4649-9327-A8711C156C7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048000"/>
            <a:ext cx="457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id="{184AE5A8-E4B6-4AD8-8B55-D4FD7112D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724400"/>
            <a:ext cx="44958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2784" name="Group 16">
            <a:extLst>
              <a:ext uri="{FF2B5EF4-FFF2-40B4-BE49-F238E27FC236}">
                <a16:creationId xmlns:a16="http://schemas.microsoft.com/office/drawing/2014/main" id="{2B711213-A1CA-4441-8AF3-3511E5FBB7BA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5562600"/>
            <a:ext cx="1143000" cy="990600"/>
            <a:chOff x="3696" y="3264"/>
            <a:chExt cx="720" cy="624"/>
          </a:xfrm>
        </p:grpSpPr>
        <p:pic>
          <p:nvPicPr>
            <p:cNvPr id="32782" name="Picture 14">
              <a:extLst>
                <a:ext uri="{FF2B5EF4-FFF2-40B4-BE49-F238E27FC236}">
                  <a16:creationId xmlns:a16="http://schemas.microsoft.com/office/drawing/2014/main" id="{C1BDF7F1-5990-47C7-A81F-5EB1E6161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264"/>
              <a:ext cx="43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83" name="Picture 15">
              <a:extLst>
                <a:ext uri="{FF2B5EF4-FFF2-40B4-BE49-F238E27FC236}">
                  <a16:creationId xmlns:a16="http://schemas.microsoft.com/office/drawing/2014/main" id="{FF2924C3-E2E2-4E51-AE0C-E23672D1A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264"/>
              <a:ext cx="384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785" name="Group 17">
            <a:extLst>
              <a:ext uri="{FF2B5EF4-FFF2-40B4-BE49-F238E27FC236}">
                <a16:creationId xmlns:a16="http://schemas.microsoft.com/office/drawing/2014/main" id="{81E6F374-3308-4E3D-8B33-5DD0F408549B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733800"/>
            <a:ext cx="990600" cy="838200"/>
            <a:chOff x="3696" y="3264"/>
            <a:chExt cx="720" cy="624"/>
          </a:xfrm>
        </p:grpSpPr>
        <p:pic>
          <p:nvPicPr>
            <p:cNvPr id="32786" name="Picture 18">
              <a:extLst>
                <a:ext uri="{FF2B5EF4-FFF2-40B4-BE49-F238E27FC236}">
                  <a16:creationId xmlns:a16="http://schemas.microsoft.com/office/drawing/2014/main" id="{8AF018F8-F3F0-4E73-A60A-BB820A597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264"/>
              <a:ext cx="43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87" name="Picture 19">
              <a:extLst>
                <a:ext uri="{FF2B5EF4-FFF2-40B4-BE49-F238E27FC236}">
                  <a16:creationId xmlns:a16="http://schemas.microsoft.com/office/drawing/2014/main" id="{8A215561-7550-424E-9995-F65E30D09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264"/>
              <a:ext cx="384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788" name="Group 20">
            <a:extLst>
              <a:ext uri="{FF2B5EF4-FFF2-40B4-BE49-F238E27FC236}">
                <a16:creationId xmlns:a16="http://schemas.microsoft.com/office/drawing/2014/main" id="{40D22A4D-5DAF-4C8E-BCD1-CBF3113AABB7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524000"/>
            <a:ext cx="990600" cy="838200"/>
            <a:chOff x="3696" y="3264"/>
            <a:chExt cx="720" cy="624"/>
          </a:xfrm>
        </p:grpSpPr>
        <p:pic>
          <p:nvPicPr>
            <p:cNvPr id="32789" name="Picture 21">
              <a:extLst>
                <a:ext uri="{FF2B5EF4-FFF2-40B4-BE49-F238E27FC236}">
                  <a16:creationId xmlns:a16="http://schemas.microsoft.com/office/drawing/2014/main" id="{3652DA2C-0D58-4624-BEB5-826C076154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3264"/>
              <a:ext cx="432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790" name="Picture 22">
              <a:extLst>
                <a:ext uri="{FF2B5EF4-FFF2-40B4-BE49-F238E27FC236}">
                  <a16:creationId xmlns:a16="http://schemas.microsoft.com/office/drawing/2014/main" id="{E2C76029-30C5-4D58-8388-7BEF9152D1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264"/>
              <a:ext cx="384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791" name="Line 23">
            <a:extLst>
              <a:ext uri="{FF2B5EF4-FFF2-40B4-BE49-F238E27FC236}">
                <a16:creationId xmlns:a16="http://schemas.microsoft.com/office/drawing/2014/main" id="{7EC929BE-0944-4E97-90BF-044D439290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35814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2" name="Line 24">
            <a:extLst>
              <a:ext uri="{FF2B5EF4-FFF2-40B4-BE49-F238E27FC236}">
                <a16:creationId xmlns:a16="http://schemas.microsoft.com/office/drawing/2014/main" id="{215BD479-8231-498D-A07E-D41F5DE72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4864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3" name="Line 25">
            <a:extLst>
              <a:ext uri="{FF2B5EF4-FFF2-40B4-BE49-F238E27FC236}">
                <a16:creationId xmlns:a16="http://schemas.microsoft.com/office/drawing/2014/main" id="{D9C3BB13-35CC-4125-B903-3204BBD6370A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3716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794" name="Text Box 26">
            <a:extLst>
              <a:ext uri="{FF2B5EF4-FFF2-40B4-BE49-F238E27FC236}">
                <a16:creationId xmlns:a16="http://schemas.microsoft.com/office/drawing/2014/main" id="{FAFF351E-9581-4E38-BE56-460C98455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3962401"/>
            <a:ext cx="2895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/>
              <a:t>15 + 7 = </a:t>
            </a:r>
            <a:r>
              <a:rPr lang="en-US" altLang="en-US" sz="4000" b="1">
                <a:solidFill>
                  <a:srgbClr val="FF0066"/>
                </a:solidFill>
              </a:rPr>
              <a:t>22</a:t>
            </a:r>
          </a:p>
        </p:txBody>
      </p:sp>
      <p:sp>
        <p:nvSpPr>
          <p:cNvPr id="32795" name="WordArt 27">
            <a:extLst>
              <a:ext uri="{FF2B5EF4-FFF2-40B4-BE49-F238E27FC236}">
                <a16:creationId xmlns:a16="http://schemas.microsoft.com/office/drawing/2014/main" id="{6818BA71-1DBE-4D2D-BA5E-0058B59B2C5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62801" y="3124201"/>
            <a:ext cx="3000375" cy="409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Add the numerators</a:t>
            </a:r>
          </a:p>
        </p:txBody>
      </p:sp>
      <p:sp>
        <p:nvSpPr>
          <p:cNvPr id="32796" name="Text Box 28">
            <a:extLst>
              <a:ext uri="{FF2B5EF4-FFF2-40B4-BE49-F238E27FC236}">
                <a16:creationId xmlns:a16="http://schemas.microsoft.com/office/drawing/2014/main" id="{4E540B03-ACCC-4882-B43E-C970194FA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7244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0066"/>
                </a:solidFill>
              </a:rPr>
              <a:t>22</a:t>
            </a:r>
          </a:p>
        </p:txBody>
      </p:sp>
      <p:sp>
        <p:nvSpPr>
          <p:cNvPr id="32797" name="WordArt 29">
            <a:extLst>
              <a:ext uri="{FF2B5EF4-FFF2-40B4-BE49-F238E27FC236}">
                <a16:creationId xmlns:a16="http://schemas.microsoft.com/office/drawing/2014/main" id="{EA10BEC7-0D66-4337-869E-D7046C4714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91401" y="914400"/>
            <a:ext cx="2695575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Make equivalent</a:t>
            </a:r>
          </a:p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fractions.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1" name="Group 9">
            <a:extLst>
              <a:ext uri="{FF2B5EF4-FFF2-40B4-BE49-F238E27FC236}">
                <a16:creationId xmlns:a16="http://schemas.microsoft.com/office/drawing/2014/main" id="{1815CA7D-4952-4DD3-9383-D29FB62457C7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81000"/>
            <a:ext cx="6934200" cy="3505200"/>
            <a:chOff x="240" y="240"/>
            <a:chExt cx="5088" cy="2928"/>
          </a:xfrm>
        </p:grpSpPr>
        <p:pic>
          <p:nvPicPr>
            <p:cNvPr id="13314" name="Picture 2">
              <a:extLst>
                <a:ext uri="{FF2B5EF4-FFF2-40B4-BE49-F238E27FC236}">
                  <a16:creationId xmlns:a16="http://schemas.microsoft.com/office/drawing/2014/main" id="{5D97624B-5E46-4AB6-A420-FC50416287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240"/>
              <a:ext cx="624" cy="1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15" name="Picture 3">
              <a:extLst>
                <a:ext uri="{FF2B5EF4-FFF2-40B4-BE49-F238E27FC236}">
                  <a16:creationId xmlns:a16="http://schemas.microsoft.com/office/drawing/2014/main" id="{FF48F303-130A-4B84-913F-8FEEF9234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624" cy="1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6" name="AutoShape 4">
              <a:extLst>
                <a:ext uri="{FF2B5EF4-FFF2-40B4-BE49-F238E27FC236}">
                  <a16:creationId xmlns:a16="http://schemas.microsoft.com/office/drawing/2014/main" id="{66963DB2-048B-4ED7-9579-C818D5C24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912"/>
              <a:ext cx="2640" cy="1536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We need a common </a:t>
              </a:r>
            </a:p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denominator to add </a:t>
              </a:r>
            </a:p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these fractions.</a:t>
              </a:r>
            </a:p>
          </p:txBody>
        </p:sp>
        <p:sp>
          <p:nvSpPr>
            <p:cNvPr id="13317" name="Line 5">
              <a:extLst>
                <a:ext uri="{FF2B5EF4-FFF2-40B4-BE49-F238E27FC236}">
                  <a16:creationId xmlns:a16="http://schemas.microsoft.com/office/drawing/2014/main" id="{8B715CB0-4B5F-449A-9D8E-294E04CDC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1344"/>
              <a:ext cx="1152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8" name="Line 6">
              <a:extLst>
                <a:ext uri="{FF2B5EF4-FFF2-40B4-BE49-F238E27FC236}">
                  <a16:creationId xmlns:a16="http://schemas.microsoft.com/office/drawing/2014/main" id="{F61DEE6C-07EE-4677-AC7F-21952E4D3C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2208"/>
              <a:ext cx="1056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19" name="WordArt 7">
              <a:extLst>
                <a:ext uri="{FF2B5EF4-FFF2-40B4-BE49-F238E27FC236}">
                  <a16:creationId xmlns:a16="http://schemas.microsoft.com/office/drawing/2014/main" id="{373BDB47-DAE8-457B-A507-05466F6D1C5D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" y="2112"/>
              <a:ext cx="288" cy="3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13320" name="Line 8">
              <a:extLst>
                <a:ext uri="{FF2B5EF4-FFF2-40B4-BE49-F238E27FC236}">
                  <a16:creationId xmlns:a16="http://schemas.microsoft.com/office/drawing/2014/main" id="{AC1EEC4B-6241-4211-B5EF-79D1E927ED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" y="3168"/>
              <a:ext cx="28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322" name="Text Box 10">
            <a:extLst>
              <a:ext uri="{FF2B5EF4-FFF2-40B4-BE49-F238E27FC236}">
                <a16:creationId xmlns:a16="http://schemas.microsoft.com/office/drawing/2014/main" id="{B876A490-C1DA-49A4-923B-194ECAF8C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038601"/>
            <a:ext cx="69342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7, 14, 21, 28, 35, 42, 49, 56, 63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00B708E3-D05D-4B95-9081-EFAFBECC5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1"/>
            <a:ext cx="69342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8, 16, 24, 32, 40, 48, 56, 64, 72</a:t>
            </a:r>
          </a:p>
        </p:txBody>
      </p:sp>
      <p:sp>
        <p:nvSpPr>
          <p:cNvPr id="13324" name="WordArt 12">
            <a:extLst>
              <a:ext uri="{FF2B5EF4-FFF2-40B4-BE49-F238E27FC236}">
                <a16:creationId xmlns:a16="http://schemas.microsoft.com/office/drawing/2014/main" id="{C22E17FE-45EE-4812-B121-03E4F1F8B4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32766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7's</a:t>
            </a:r>
          </a:p>
        </p:txBody>
      </p:sp>
      <p:sp>
        <p:nvSpPr>
          <p:cNvPr id="13325" name="WordArt 13">
            <a:extLst>
              <a:ext uri="{FF2B5EF4-FFF2-40B4-BE49-F238E27FC236}">
                <a16:creationId xmlns:a16="http://schemas.microsoft.com/office/drawing/2014/main" id="{831B1112-9C23-43A1-ACC4-76A4F66D23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51816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8's</a:t>
            </a:r>
          </a:p>
        </p:txBody>
      </p:sp>
      <p:sp>
        <p:nvSpPr>
          <p:cNvPr id="13326" name="Oval 14">
            <a:extLst>
              <a:ext uri="{FF2B5EF4-FFF2-40B4-BE49-F238E27FC236}">
                <a16:creationId xmlns:a16="http://schemas.microsoft.com/office/drawing/2014/main" id="{474A9357-7232-4A74-845A-AEBAD7E15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562600"/>
            <a:ext cx="762000" cy="914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Oval 15">
            <a:extLst>
              <a:ext uri="{FF2B5EF4-FFF2-40B4-BE49-F238E27FC236}">
                <a16:creationId xmlns:a16="http://schemas.microsoft.com/office/drawing/2014/main" id="{36EF0C56-5EBE-4813-9AEF-F816DFDF1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962400"/>
            <a:ext cx="7620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B2F9CA96-496F-446C-A9D0-7E559AF9316F}"/>
              </a:ext>
            </a:extLst>
          </p:cNvPr>
          <p:cNvSpPr/>
          <p:nvPr/>
        </p:nvSpPr>
        <p:spPr>
          <a:xfrm rot="20823164">
            <a:off x="-196806" y="27145"/>
            <a:ext cx="2840477" cy="247664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</a:rPr>
              <a:t>Q3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1EDBD54F-EDC2-4CB0-8E74-37E4EE611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04800"/>
            <a:ext cx="990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681F00D6-01A7-4310-9575-C75128F66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9906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WordArt 4">
            <a:extLst>
              <a:ext uri="{FF2B5EF4-FFF2-40B4-BE49-F238E27FC236}">
                <a16:creationId xmlns:a16="http://schemas.microsoft.com/office/drawing/2014/main" id="{EEE21222-F596-4228-A2F8-E776AC0106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1430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CCA2EE48-2F2F-47DE-98AF-94D434C0A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962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7</a:t>
            </a:r>
          </a:p>
        </p:txBody>
      </p:sp>
      <p:sp>
        <p:nvSpPr>
          <p:cNvPr id="33798" name="Text Box 6">
            <a:extLst>
              <a:ext uri="{FF2B5EF4-FFF2-40B4-BE49-F238E27FC236}">
                <a16:creationId xmlns:a16="http://schemas.microsoft.com/office/drawing/2014/main" id="{B5987A13-3A4B-4181-968B-639E7B1FE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432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7</a:t>
            </a:r>
          </a:p>
        </p:txBody>
      </p:sp>
      <p:sp>
        <p:nvSpPr>
          <p:cNvPr id="33799" name="WordArt 7">
            <a:extLst>
              <a:ext uri="{FF2B5EF4-FFF2-40B4-BE49-F238E27FC236}">
                <a16:creationId xmlns:a16="http://schemas.microsoft.com/office/drawing/2014/main" id="{77FC87C3-5325-4A0B-B56A-314B162FA3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35052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33800" name="Text Box 8">
            <a:extLst>
              <a:ext uri="{FF2B5EF4-FFF2-40B4-BE49-F238E27FC236}">
                <a16:creationId xmlns:a16="http://schemas.microsoft.com/office/drawing/2014/main" id="{D5A82AA1-A314-4630-A3F2-E4B1025CD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5240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8</a:t>
            </a:r>
          </a:p>
        </p:txBody>
      </p:sp>
      <p:sp>
        <p:nvSpPr>
          <p:cNvPr id="33801" name="Text Box 9">
            <a:extLst>
              <a:ext uri="{FF2B5EF4-FFF2-40B4-BE49-F238E27FC236}">
                <a16:creationId xmlns:a16="http://schemas.microsoft.com/office/drawing/2014/main" id="{45D33224-0515-4FCD-83A7-D35C64115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8</a:t>
            </a:r>
          </a:p>
        </p:txBody>
      </p:sp>
      <p:sp>
        <p:nvSpPr>
          <p:cNvPr id="33802" name="Text Box 10">
            <a:extLst>
              <a:ext uri="{FF2B5EF4-FFF2-40B4-BE49-F238E27FC236}">
                <a16:creationId xmlns:a16="http://schemas.microsoft.com/office/drawing/2014/main" id="{A35AC332-9619-422F-8277-F772FD7E9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10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32</a:t>
            </a:r>
          </a:p>
        </p:txBody>
      </p:sp>
      <p:sp>
        <p:nvSpPr>
          <p:cNvPr id="33803" name="Text Box 11">
            <a:extLst>
              <a:ext uri="{FF2B5EF4-FFF2-40B4-BE49-F238E27FC236}">
                <a16:creationId xmlns:a16="http://schemas.microsoft.com/office/drawing/2014/main" id="{71462201-6671-4745-B1CB-AEAFDEF27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6670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21</a:t>
            </a:r>
          </a:p>
        </p:txBody>
      </p:sp>
      <p:sp>
        <p:nvSpPr>
          <p:cNvPr id="33804" name="WordArt 12">
            <a:extLst>
              <a:ext uri="{FF2B5EF4-FFF2-40B4-BE49-F238E27FC236}">
                <a16:creationId xmlns:a16="http://schemas.microsoft.com/office/drawing/2014/main" id="{73F45D22-8F00-444E-8A00-9868FFC6CE0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048000"/>
            <a:ext cx="457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69F87B5B-488B-4712-AFD5-1724663A1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724400"/>
            <a:ext cx="44958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3808" name="Group 16">
            <a:extLst>
              <a:ext uri="{FF2B5EF4-FFF2-40B4-BE49-F238E27FC236}">
                <a16:creationId xmlns:a16="http://schemas.microsoft.com/office/drawing/2014/main" id="{E4E38F33-6CE6-4F86-8C82-7EE74B2CD282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3657600"/>
            <a:ext cx="914400" cy="914400"/>
            <a:chOff x="3264" y="3504"/>
            <a:chExt cx="624" cy="562"/>
          </a:xfrm>
        </p:grpSpPr>
        <p:pic>
          <p:nvPicPr>
            <p:cNvPr id="33806" name="Picture 14">
              <a:extLst>
                <a:ext uri="{FF2B5EF4-FFF2-40B4-BE49-F238E27FC236}">
                  <a16:creationId xmlns:a16="http://schemas.microsoft.com/office/drawing/2014/main" id="{72996172-042C-40F7-90AF-9BFE09606A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504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07" name="Picture 15">
              <a:extLst>
                <a:ext uri="{FF2B5EF4-FFF2-40B4-BE49-F238E27FC236}">
                  <a16:creationId xmlns:a16="http://schemas.microsoft.com/office/drawing/2014/main" id="{88D7BF73-4DB1-4A7A-8E62-39AC21AB0F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504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809" name="Line 17">
            <a:extLst>
              <a:ext uri="{FF2B5EF4-FFF2-40B4-BE49-F238E27FC236}">
                <a16:creationId xmlns:a16="http://schemas.microsoft.com/office/drawing/2014/main" id="{387B8B46-3660-490A-B558-A4A6ABFA46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505200"/>
            <a:ext cx="9144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3810" name="Group 18">
            <a:extLst>
              <a:ext uri="{FF2B5EF4-FFF2-40B4-BE49-F238E27FC236}">
                <a16:creationId xmlns:a16="http://schemas.microsoft.com/office/drawing/2014/main" id="{CFF5D9E7-6DD9-4454-AB04-EC4B8F7CA9AD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371600"/>
            <a:ext cx="914400" cy="914400"/>
            <a:chOff x="3264" y="3504"/>
            <a:chExt cx="624" cy="562"/>
          </a:xfrm>
        </p:grpSpPr>
        <p:pic>
          <p:nvPicPr>
            <p:cNvPr id="33811" name="Picture 19">
              <a:extLst>
                <a:ext uri="{FF2B5EF4-FFF2-40B4-BE49-F238E27FC236}">
                  <a16:creationId xmlns:a16="http://schemas.microsoft.com/office/drawing/2014/main" id="{597AA2B6-BF76-42E0-B952-DEB187ACAB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504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12" name="Picture 20">
              <a:extLst>
                <a:ext uri="{FF2B5EF4-FFF2-40B4-BE49-F238E27FC236}">
                  <a16:creationId xmlns:a16="http://schemas.microsoft.com/office/drawing/2014/main" id="{A322AFCF-E2CD-448D-85CC-0FC6B09E3D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504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813" name="Line 21">
            <a:extLst>
              <a:ext uri="{FF2B5EF4-FFF2-40B4-BE49-F238E27FC236}">
                <a16:creationId xmlns:a16="http://schemas.microsoft.com/office/drawing/2014/main" id="{D5060343-8538-4BD4-943C-98020B78E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1219200"/>
            <a:ext cx="9144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14" name="Text Box 22">
            <a:extLst>
              <a:ext uri="{FF2B5EF4-FFF2-40B4-BE49-F238E27FC236}">
                <a16:creationId xmlns:a16="http://schemas.microsoft.com/office/drawing/2014/main" id="{AA9EF6E4-B3FA-4294-A3EF-2C1ED1E2D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276601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32 + 21 = </a:t>
            </a:r>
            <a:r>
              <a:rPr lang="en-US" altLang="en-US" sz="4000" b="1">
                <a:solidFill>
                  <a:srgbClr val="FF0066"/>
                </a:solidFill>
              </a:rPr>
              <a:t>53</a:t>
            </a:r>
          </a:p>
        </p:txBody>
      </p:sp>
      <p:sp>
        <p:nvSpPr>
          <p:cNvPr id="33815" name="WordArt 23">
            <a:extLst>
              <a:ext uri="{FF2B5EF4-FFF2-40B4-BE49-F238E27FC236}">
                <a16:creationId xmlns:a16="http://schemas.microsoft.com/office/drawing/2014/main" id="{E13F0F27-7600-4DF5-907E-43ECA73BDB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1" y="2667001"/>
            <a:ext cx="3000375" cy="409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Add the numerators</a:t>
            </a:r>
          </a:p>
        </p:txBody>
      </p:sp>
      <p:sp>
        <p:nvSpPr>
          <p:cNvPr id="33816" name="Text Box 24">
            <a:extLst>
              <a:ext uri="{FF2B5EF4-FFF2-40B4-BE49-F238E27FC236}">
                <a16:creationId xmlns:a16="http://schemas.microsoft.com/office/drawing/2014/main" id="{F4BBB712-7DCB-4E8C-8367-FDD1E4DC4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8006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0066"/>
                </a:solidFill>
              </a:rPr>
              <a:t>53</a:t>
            </a:r>
          </a:p>
        </p:txBody>
      </p:sp>
      <p:grpSp>
        <p:nvGrpSpPr>
          <p:cNvPr id="33817" name="Group 25">
            <a:extLst>
              <a:ext uri="{FF2B5EF4-FFF2-40B4-BE49-F238E27FC236}">
                <a16:creationId xmlns:a16="http://schemas.microsoft.com/office/drawing/2014/main" id="{2F217AC4-F087-4068-B6D0-0DEBEF1B0416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638800"/>
            <a:ext cx="838200" cy="762000"/>
            <a:chOff x="3264" y="3504"/>
            <a:chExt cx="624" cy="562"/>
          </a:xfrm>
        </p:grpSpPr>
        <p:pic>
          <p:nvPicPr>
            <p:cNvPr id="33818" name="Picture 26">
              <a:extLst>
                <a:ext uri="{FF2B5EF4-FFF2-40B4-BE49-F238E27FC236}">
                  <a16:creationId xmlns:a16="http://schemas.microsoft.com/office/drawing/2014/main" id="{9D7510CC-4315-42C5-9DE6-F2580EAB41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3504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819" name="Picture 27">
              <a:extLst>
                <a:ext uri="{FF2B5EF4-FFF2-40B4-BE49-F238E27FC236}">
                  <a16:creationId xmlns:a16="http://schemas.microsoft.com/office/drawing/2014/main" id="{0EC6F2C5-E4F1-4E3D-8F8F-96EA4D6CC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3504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820" name="Line 28">
            <a:extLst>
              <a:ext uri="{FF2B5EF4-FFF2-40B4-BE49-F238E27FC236}">
                <a16:creationId xmlns:a16="http://schemas.microsoft.com/office/drawing/2014/main" id="{7FFC96C5-80AE-44EF-81E1-4204B6B36A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486400"/>
            <a:ext cx="9144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821" name="WordArt 29">
            <a:extLst>
              <a:ext uri="{FF2B5EF4-FFF2-40B4-BE49-F238E27FC236}">
                <a16:creationId xmlns:a16="http://schemas.microsoft.com/office/drawing/2014/main" id="{A641B4C9-B2E6-4259-82FE-A12038F1EC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1" y="1066800"/>
            <a:ext cx="2695575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Make equivalent</a:t>
            </a:r>
          </a:p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fractions.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53" name="Group 17">
            <a:extLst>
              <a:ext uri="{FF2B5EF4-FFF2-40B4-BE49-F238E27FC236}">
                <a16:creationId xmlns:a16="http://schemas.microsoft.com/office/drawing/2014/main" id="{C116128B-F384-4BE0-8A10-DD60DD3266F7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04800"/>
            <a:ext cx="6629400" cy="3429000"/>
            <a:chOff x="336" y="192"/>
            <a:chExt cx="4848" cy="2784"/>
          </a:xfrm>
        </p:grpSpPr>
        <p:pic>
          <p:nvPicPr>
            <p:cNvPr id="39939" name="Picture 3">
              <a:extLst>
                <a:ext uri="{FF2B5EF4-FFF2-40B4-BE49-F238E27FC236}">
                  <a16:creationId xmlns:a16="http://schemas.microsoft.com/office/drawing/2014/main" id="{9894AAC3-50CB-4DFB-AF74-E89046BC8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632"/>
              <a:ext cx="528" cy="1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940" name="Picture 4">
              <a:extLst>
                <a:ext uri="{FF2B5EF4-FFF2-40B4-BE49-F238E27FC236}">
                  <a16:creationId xmlns:a16="http://schemas.microsoft.com/office/drawing/2014/main" id="{37A9ED72-A7EA-446E-AC88-1EC6630469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92"/>
              <a:ext cx="480" cy="1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948" name="WordArt 12">
              <a:extLst>
                <a:ext uri="{FF2B5EF4-FFF2-40B4-BE49-F238E27FC236}">
                  <a16:creationId xmlns:a16="http://schemas.microsoft.com/office/drawing/2014/main" id="{305F1D09-DD7B-400D-8BD9-10700453F58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36" y="1920"/>
              <a:ext cx="288" cy="3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39949" name="Line 13">
              <a:extLst>
                <a:ext uri="{FF2B5EF4-FFF2-40B4-BE49-F238E27FC236}">
                  <a16:creationId xmlns:a16="http://schemas.microsoft.com/office/drawing/2014/main" id="{B08096E7-0617-4659-A747-C63240736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2976"/>
              <a:ext cx="2832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50" name="AutoShape 14">
              <a:extLst>
                <a:ext uri="{FF2B5EF4-FFF2-40B4-BE49-F238E27FC236}">
                  <a16:creationId xmlns:a16="http://schemas.microsoft.com/office/drawing/2014/main" id="{833A9DFA-442B-4275-B039-B0ABEC52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816"/>
              <a:ext cx="2640" cy="1536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We need a common </a:t>
              </a:r>
            </a:p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denominator to add </a:t>
              </a:r>
            </a:p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these fractions.</a:t>
              </a:r>
            </a:p>
          </p:txBody>
        </p:sp>
        <p:sp>
          <p:nvSpPr>
            <p:cNvPr id="39951" name="Line 15">
              <a:extLst>
                <a:ext uri="{FF2B5EF4-FFF2-40B4-BE49-F238E27FC236}">
                  <a16:creationId xmlns:a16="http://schemas.microsoft.com/office/drawing/2014/main" id="{1A9A7804-9A61-47A5-A277-DF5B29F08A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440" y="1248"/>
              <a:ext cx="1152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9952" name="Line 16">
              <a:extLst>
                <a:ext uri="{FF2B5EF4-FFF2-40B4-BE49-F238E27FC236}">
                  <a16:creationId xmlns:a16="http://schemas.microsoft.com/office/drawing/2014/main" id="{227AD32C-1BB2-47F1-84A2-B7C0F84C5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112"/>
              <a:ext cx="1056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954" name="Text Box 18">
            <a:extLst>
              <a:ext uri="{FF2B5EF4-FFF2-40B4-BE49-F238E27FC236}">
                <a16:creationId xmlns:a16="http://schemas.microsoft.com/office/drawing/2014/main" id="{842298BC-0655-4247-8173-702B3169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886201"/>
            <a:ext cx="61722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3, 6, 9, 12, 15, 18, 21, 24, 27</a:t>
            </a:r>
          </a:p>
        </p:txBody>
      </p:sp>
      <p:sp>
        <p:nvSpPr>
          <p:cNvPr id="39955" name="Text Box 19">
            <a:extLst>
              <a:ext uri="{FF2B5EF4-FFF2-40B4-BE49-F238E27FC236}">
                <a16:creationId xmlns:a16="http://schemas.microsoft.com/office/drawing/2014/main" id="{93C98602-3335-4AEA-A280-BFA011CF3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5562601"/>
            <a:ext cx="69342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5, 10, 15, 20, 25, 30, 35, 40, 45</a:t>
            </a:r>
          </a:p>
        </p:txBody>
      </p:sp>
      <p:sp>
        <p:nvSpPr>
          <p:cNvPr id="39956" name="WordArt 20">
            <a:extLst>
              <a:ext uri="{FF2B5EF4-FFF2-40B4-BE49-F238E27FC236}">
                <a16:creationId xmlns:a16="http://schemas.microsoft.com/office/drawing/2014/main" id="{72A72928-622E-484C-8983-3C2F4873FB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32766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3's</a:t>
            </a:r>
          </a:p>
        </p:txBody>
      </p:sp>
      <p:sp>
        <p:nvSpPr>
          <p:cNvPr id="39957" name="WordArt 21">
            <a:extLst>
              <a:ext uri="{FF2B5EF4-FFF2-40B4-BE49-F238E27FC236}">
                <a16:creationId xmlns:a16="http://schemas.microsoft.com/office/drawing/2014/main" id="{A4494D75-D3FF-488C-9492-AC6203ECF8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49530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5's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9C6ADE3C-08E2-4C8F-B13C-687078E54F29}"/>
              </a:ext>
            </a:extLst>
          </p:cNvPr>
          <p:cNvSpPr/>
          <p:nvPr/>
        </p:nvSpPr>
        <p:spPr>
          <a:xfrm rot="20823164">
            <a:off x="-196806" y="27145"/>
            <a:ext cx="2840477" cy="247664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</a:rPr>
              <a:t>Q4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 Box 8">
            <a:extLst>
              <a:ext uri="{FF2B5EF4-FFF2-40B4-BE49-F238E27FC236}">
                <a16:creationId xmlns:a16="http://schemas.microsoft.com/office/drawing/2014/main" id="{3511A5EC-B073-44A4-AE75-FF8AA8C1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76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3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383ED00E-2369-4511-8BD7-6C6D065E3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90800"/>
            <a:ext cx="8382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398D7C9C-CDA8-4582-8854-BE4377C46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762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WordArt 4">
            <a:extLst>
              <a:ext uri="{FF2B5EF4-FFF2-40B4-BE49-F238E27FC236}">
                <a16:creationId xmlns:a16="http://schemas.microsoft.com/office/drawing/2014/main" id="{21A58876-9D88-4950-B656-81AF30A2D9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1430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E8B9E146-633B-4978-97FB-5DB8D88B0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962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5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A49852EE-2D62-431E-9F63-71124B458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432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5</a:t>
            </a:r>
          </a:p>
        </p:txBody>
      </p:sp>
      <p:sp>
        <p:nvSpPr>
          <p:cNvPr id="34823" name="WordArt 7">
            <a:extLst>
              <a:ext uri="{FF2B5EF4-FFF2-40B4-BE49-F238E27FC236}">
                <a16:creationId xmlns:a16="http://schemas.microsoft.com/office/drawing/2014/main" id="{01BF24B1-4C14-4BEB-B165-8814E09FB0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35052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A4375099-4AF9-4ADB-B9BB-34713BC3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3</a:t>
            </a:r>
          </a:p>
        </p:txBody>
      </p:sp>
      <p:sp>
        <p:nvSpPr>
          <p:cNvPr id="34826" name="Text Box 10">
            <a:extLst>
              <a:ext uri="{FF2B5EF4-FFF2-40B4-BE49-F238E27FC236}">
                <a16:creationId xmlns:a16="http://schemas.microsoft.com/office/drawing/2014/main" id="{7D825760-380A-4D56-B093-65E9CEC8A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096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 9</a:t>
            </a:r>
          </a:p>
        </p:txBody>
      </p:sp>
      <p:sp>
        <p:nvSpPr>
          <p:cNvPr id="34827" name="Text Box 11">
            <a:extLst>
              <a:ext uri="{FF2B5EF4-FFF2-40B4-BE49-F238E27FC236}">
                <a16:creationId xmlns:a16="http://schemas.microsoft.com/office/drawing/2014/main" id="{727F7338-9691-45ED-A205-912CDD597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9718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10</a:t>
            </a:r>
          </a:p>
        </p:txBody>
      </p:sp>
      <p:sp>
        <p:nvSpPr>
          <p:cNvPr id="34828" name="WordArt 12">
            <a:extLst>
              <a:ext uri="{FF2B5EF4-FFF2-40B4-BE49-F238E27FC236}">
                <a16:creationId xmlns:a16="http://schemas.microsoft.com/office/drawing/2014/main" id="{FAAD20F9-BB60-42E0-A8EA-5629A47630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048000"/>
            <a:ext cx="457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8F8B6E14-5B8A-4BF5-9D4A-508D4F00A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724400"/>
            <a:ext cx="44958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4832" name="Group 16">
            <a:extLst>
              <a:ext uri="{FF2B5EF4-FFF2-40B4-BE49-F238E27FC236}">
                <a16:creationId xmlns:a16="http://schemas.microsoft.com/office/drawing/2014/main" id="{58CE62F3-E50D-42BD-AD01-603F860859E1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810000"/>
            <a:ext cx="838200" cy="838200"/>
            <a:chOff x="3408" y="3216"/>
            <a:chExt cx="576" cy="562"/>
          </a:xfrm>
        </p:grpSpPr>
        <p:pic>
          <p:nvPicPr>
            <p:cNvPr id="34830" name="Picture 14">
              <a:extLst>
                <a:ext uri="{FF2B5EF4-FFF2-40B4-BE49-F238E27FC236}">
                  <a16:creationId xmlns:a16="http://schemas.microsoft.com/office/drawing/2014/main" id="{F5203C9F-5FE3-4019-8EEE-8D13D99C8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216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31" name="Picture 15">
              <a:extLst>
                <a:ext uri="{FF2B5EF4-FFF2-40B4-BE49-F238E27FC236}">
                  <a16:creationId xmlns:a16="http://schemas.microsoft.com/office/drawing/2014/main" id="{EDD0F938-365C-4DB6-A973-7E21D5FEE5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216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839" name="Group 23">
            <a:extLst>
              <a:ext uri="{FF2B5EF4-FFF2-40B4-BE49-F238E27FC236}">
                <a16:creationId xmlns:a16="http://schemas.microsoft.com/office/drawing/2014/main" id="{F40FFDEF-8A6E-402E-BB31-1DDA1365F3C2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1447800"/>
            <a:ext cx="838200" cy="838200"/>
            <a:chOff x="3408" y="3216"/>
            <a:chExt cx="576" cy="562"/>
          </a:xfrm>
        </p:grpSpPr>
        <p:pic>
          <p:nvPicPr>
            <p:cNvPr id="34840" name="Picture 24">
              <a:extLst>
                <a:ext uri="{FF2B5EF4-FFF2-40B4-BE49-F238E27FC236}">
                  <a16:creationId xmlns:a16="http://schemas.microsoft.com/office/drawing/2014/main" id="{F39F6E35-EB6F-406A-99F2-AD0E1BEBBC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216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41" name="Picture 25">
              <a:extLst>
                <a:ext uri="{FF2B5EF4-FFF2-40B4-BE49-F238E27FC236}">
                  <a16:creationId xmlns:a16="http://schemas.microsoft.com/office/drawing/2014/main" id="{8024DE51-4D17-4E84-86B7-AE131BC58D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216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842" name="Group 26">
            <a:extLst>
              <a:ext uri="{FF2B5EF4-FFF2-40B4-BE49-F238E27FC236}">
                <a16:creationId xmlns:a16="http://schemas.microsoft.com/office/drawing/2014/main" id="{DF3652A1-E450-4F1E-8C11-EB4C3268DD53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5638800"/>
            <a:ext cx="838200" cy="838200"/>
            <a:chOff x="3408" y="3216"/>
            <a:chExt cx="576" cy="562"/>
          </a:xfrm>
        </p:grpSpPr>
        <p:pic>
          <p:nvPicPr>
            <p:cNvPr id="34843" name="Picture 27">
              <a:extLst>
                <a:ext uri="{FF2B5EF4-FFF2-40B4-BE49-F238E27FC236}">
                  <a16:creationId xmlns:a16="http://schemas.microsoft.com/office/drawing/2014/main" id="{83C35A96-D124-433E-8F1E-D3C56EAFE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216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44" name="Picture 28">
              <a:extLst>
                <a:ext uri="{FF2B5EF4-FFF2-40B4-BE49-F238E27FC236}">
                  <a16:creationId xmlns:a16="http://schemas.microsoft.com/office/drawing/2014/main" id="{F7A926C1-1737-4FCC-89EA-01F25FBEA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3216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845" name="Line 29">
            <a:extLst>
              <a:ext uri="{FF2B5EF4-FFF2-40B4-BE49-F238E27FC236}">
                <a16:creationId xmlns:a16="http://schemas.microsoft.com/office/drawing/2014/main" id="{9242190F-FA6E-4203-9836-B88DC66670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54864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6" name="Line 30">
            <a:extLst>
              <a:ext uri="{FF2B5EF4-FFF2-40B4-BE49-F238E27FC236}">
                <a16:creationId xmlns:a16="http://schemas.microsoft.com/office/drawing/2014/main" id="{51B7187A-051E-492B-B28B-33FE6DD0C1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37338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7" name="Line 31">
            <a:extLst>
              <a:ext uri="{FF2B5EF4-FFF2-40B4-BE49-F238E27FC236}">
                <a16:creationId xmlns:a16="http://schemas.microsoft.com/office/drawing/2014/main" id="{53AA0CFA-68C7-4A05-8750-20BF8AA45A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62600" y="1371600"/>
            <a:ext cx="9906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848" name="Text Box 32">
            <a:extLst>
              <a:ext uri="{FF2B5EF4-FFF2-40B4-BE49-F238E27FC236}">
                <a16:creationId xmlns:a16="http://schemas.microsoft.com/office/drawing/2014/main" id="{79E39103-5D2B-408E-9B06-F56B703C9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1981200"/>
            <a:ext cx="259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 9 + 10 = </a:t>
            </a:r>
            <a:r>
              <a:rPr lang="en-US" altLang="en-US" sz="3200" b="1">
                <a:solidFill>
                  <a:srgbClr val="FF0066"/>
                </a:solidFill>
              </a:rPr>
              <a:t>19</a:t>
            </a:r>
          </a:p>
        </p:txBody>
      </p:sp>
      <p:sp>
        <p:nvSpPr>
          <p:cNvPr id="34849" name="WordArt 33">
            <a:extLst>
              <a:ext uri="{FF2B5EF4-FFF2-40B4-BE49-F238E27FC236}">
                <a16:creationId xmlns:a16="http://schemas.microsoft.com/office/drawing/2014/main" id="{8F813195-E391-491E-A9F8-60A0410559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086601" y="1066801"/>
            <a:ext cx="3000375" cy="409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Add the numerators</a:t>
            </a:r>
          </a:p>
        </p:txBody>
      </p:sp>
      <p:sp>
        <p:nvSpPr>
          <p:cNvPr id="34850" name="Text Box 34">
            <a:extLst>
              <a:ext uri="{FF2B5EF4-FFF2-40B4-BE49-F238E27FC236}">
                <a16:creationId xmlns:a16="http://schemas.microsoft.com/office/drawing/2014/main" id="{C086EA22-C27C-4367-AA90-F0EA80BF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8006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0066"/>
                </a:solidFill>
              </a:rPr>
              <a:t>19</a:t>
            </a:r>
          </a:p>
        </p:txBody>
      </p:sp>
      <p:sp>
        <p:nvSpPr>
          <p:cNvPr id="2" name="WordArt 33">
            <a:extLst>
              <a:ext uri="{FF2B5EF4-FFF2-40B4-BE49-F238E27FC236}">
                <a16:creationId xmlns:a16="http://schemas.microsoft.com/office/drawing/2014/main" id="{F34F00E6-AA91-4788-B09C-5B25D1B154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844799">
            <a:off x="7028810" y="5267001"/>
            <a:ext cx="4718607" cy="5095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Franklin Gothic Medium" panose="020B0603020102020204" pitchFamily="34" charset="0"/>
              </a:rPr>
              <a:t>Can you turn your answer into a mixed number?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6" name="Text Box 14">
            <a:extLst>
              <a:ext uri="{FF2B5EF4-FFF2-40B4-BE49-F238E27FC236}">
                <a16:creationId xmlns:a16="http://schemas.microsoft.com/office/drawing/2014/main" id="{9025E3C2-B5BE-4A77-AF60-C27D12488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733801"/>
            <a:ext cx="70866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Arial Narrow" panose="020B0606020202030204" pitchFamily="34" charset="0"/>
              </a:rPr>
              <a:t>5, 10, 15, 20, 25, 30, 35, 40, 45, 50, 55</a:t>
            </a:r>
          </a:p>
        </p:txBody>
      </p:sp>
      <p:sp>
        <p:nvSpPr>
          <p:cNvPr id="74758" name="Line 6">
            <a:extLst>
              <a:ext uri="{FF2B5EF4-FFF2-40B4-BE49-F238E27FC236}">
                <a16:creationId xmlns:a16="http://schemas.microsoft.com/office/drawing/2014/main" id="{48D3DE0B-D9B6-4AE1-9B65-415F9DAF893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0413" y="3505200"/>
            <a:ext cx="18796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74770" name="Group 18">
            <a:extLst>
              <a:ext uri="{FF2B5EF4-FFF2-40B4-BE49-F238E27FC236}">
                <a16:creationId xmlns:a16="http://schemas.microsoft.com/office/drawing/2014/main" id="{9DF381EC-791B-466E-9A7F-70592A154D16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04800"/>
            <a:ext cx="6781800" cy="3130550"/>
            <a:chOff x="192" y="192"/>
            <a:chExt cx="4272" cy="1972"/>
          </a:xfrm>
        </p:grpSpPr>
        <p:pic>
          <p:nvPicPr>
            <p:cNvPr id="74756" name="Picture 4">
              <a:extLst>
                <a:ext uri="{FF2B5EF4-FFF2-40B4-BE49-F238E27FC236}">
                  <a16:creationId xmlns:a16="http://schemas.microsoft.com/office/drawing/2014/main" id="{3DE746D5-710B-4916-B6DF-6807A7658D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248"/>
              <a:ext cx="495" cy="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757" name="Picture 5">
              <a:extLst>
                <a:ext uri="{FF2B5EF4-FFF2-40B4-BE49-F238E27FC236}">
                  <a16:creationId xmlns:a16="http://schemas.microsoft.com/office/drawing/2014/main" id="{B1220166-39C3-465A-BBC5-72FF33DD8F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92"/>
              <a:ext cx="515" cy="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759" name="WordArt 7">
              <a:extLst>
                <a:ext uri="{FF2B5EF4-FFF2-40B4-BE49-F238E27FC236}">
                  <a16:creationId xmlns:a16="http://schemas.microsoft.com/office/drawing/2014/main" id="{D068DD7D-400F-40A1-B607-383A7488499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" y="1805"/>
              <a:ext cx="338" cy="110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-</a:t>
              </a:r>
            </a:p>
          </p:txBody>
        </p:sp>
        <p:sp>
          <p:nvSpPr>
            <p:cNvPr id="74760" name="AutoShape 8">
              <a:extLst>
                <a:ext uri="{FF2B5EF4-FFF2-40B4-BE49-F238E27FC236}">
                  <a16:creationId xmlns:a16="http://schemas.microsoft.com/office/drawing/2014/main" id="{065B9BF7-605A-4360-9F33-5A79C3159E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8" y="522"/>
              <a:ext cx="2326" cy="1173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We need a common </a:t>
              </a:r>
            </a:p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denominator to </a:t>
              </a:r>
            </a:p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subtract a fraction</a:t>
              </a:r>
            </a:p>
            <a:p>
              <a:pPr algn="ctr"/>
              <a:r>
                <a:rPr lang="en-US" altLang="en-US" sz="2800" b="1">
                  <a:solidFill>
                    <a:schemeClr val="bg1"/>
                  </a:solidFill>
                </a:rPr>
                <a:t> from another. </a:t>
              </a:r>
            </a:p>
          </p:txBody>
        </p:sp>
        <p:sp>
          <p:nvSpPr>
            <p:cNvPr id="74761" name="Line 9">
              <a:extLst>
                <a:ext uri="{FF2B5EF4-FFF2-40B4-BE49-F238E27FC236}">
                  <a16:creationId xmlns:a16="http://schemas.microsoft.com/office/drawing/2014/main" id="{D28E8746-7F8D-4A22-AAFB-BC4F1258A4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65" y="852"/>
              <a:ext cx="1015" cy="29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762" name="Line 10">
              <a:extLst>
                <a:ext uri="{FF2B5EF4-FFF2-40B4-BE49-F238E27FC236}">
                  <a16:creationId xmlns:a16="http://schemas.microsoft.com/office/drawing/2014/main" id="{E6705142-EA83-4B09-977C-91B22F777E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9" y="1512"/>
              <a:ext cx="931" cy="40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4763" name="Text Box 11">
            <a:extLst>
              <a:ext uri="{FF2B5EF4-FFF2-40B4-BE49-F238E27FC236}">
                <a16:creationId xmlns:a16="http://schemas.microsoft.com/office/drawing/2014/main" id="{5F3D71DB-B9E4-490F-A9C7-A8F8E91FC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5181601"/>
            <a:ext cx="48006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latin typeface="Arial Narrow" panose="020B0606020202030204" pitchFamily="34" charset="0"/>
              </a:rPr>
              <a:t>11, 22, 33, 44, 55, 66, 77…</a:t>
            </a:r>
          </a:p>
        </p:txBody>
      </p:sp>
      <p:sp>
        <p:nvSpPr>
          <p:cNvPr id="74764" name="WordArt 12">
            <a:extLst>
              <a:ext uri="{FF2B5EF4-FFF2-40B4-BE49-F238E27FC236}">
                <a16:creationId xmlns:a16="http://schemas.microsoft.com/office/drawing/2014/main" id="{DB6CBC7E-E28B-466E-9977-C095EF3F4DC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45720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11's</a:t>
            </a:r>
          </a:p>
        </p:txBody>
      </p:sp>
      <p:sp>
        <p:nvSpPr>
          <p:cNvPr id="74765" name="Oval 13">
            <a:extLst>
              <a:ext uri="{FF2B5EF4-FFF2-40B4-BE49-F238E27FC236}">
                <a16:creationId xmlns:a16="http://schemas.microsoft.com/office/drawing/2014/main" id="{F78072E1-7FF1-455D-9050-04AA86F17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3733800"/>
            <a:ext cx="609600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768" name="WordArt 16">
            <a:extLst>
              <a:ext uri="{FF2B5EF4-FFF2-40B4-BE49-F238E27FC236}">
                <a16:creationId xmlns:a16="http://schemas.microsoft.com/office/drawing/2014/main" id="{5CD56AE9-1C93-445A-8B92-C9B94FA51C8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30480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5's</a:t>
            </a:r>
          </a:p>
        </p:txBody>
      </p:sp>
      <p:sp>
        <p:nvSpPr>
          <p:cNvPr id="74769" name="Oval 17">
            <a:extLst>
              <a:ext uri="{FF2B5EF4-FFF2-40B4-BE49-F238E27FC236}">
                <a16:creationId xmlns:a16="http://schemas.microsoft.com/office/drawing/2014/main" id="{F7FD4D96-5938-43D7-B2A4-4FF693E54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105400"/>
            <a:ext cx="685800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6A5FE7BF-6046-4B83-B280-961F048B97EE}"/>
              </a:ext>
            </a:extLst>
          </p:cNvPr>
          <p:cNvSpPr/>
          <p:nvPr/>
        </p:nvSpPr>
        <p:spPr>
          <a:xfrm rot="20823164">
            <a:off x="-196806" y="27145"/>
            <a:ext cx="2840477" cy="247664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</a:rPr>
              <a:t>Q5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>
            <a:extLst>
              <a:ext uri="{FF2B5EF4-FFF2-40B4-BE49-F238E27FC236}">
                <a16:creationId xmlns:a16="http://schemas.microsoft.com/office/drawing/2014/main" id="{D20B9A51-AA29-4558-A5C5-C81F4F9E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2362200"/>
            <a:ext cx="892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WordArt 6">
            <a:extLst>
              <a:ext uri="{FF2B5EF4-FFF2-40B4-BE49-F238E27FC236}">
                <a16:creationId xmlns:a16="http://schemas.microsoft.com/office/drawing/2014/main" id="{92948C8A-5D87-4056-A051-70E0BDFBA61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1430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pic>
        <p:nvPicPr>
          <p:cNvPr id="69637" name="Picture 5">
            <a:extLst>
              <a:ext uri="{FF2B5EF4-FFF2-40B4-BE49-F238E27FC236}">
                <a16:creationId xmlns:a16="http://schemas.microsoft.com/office/drawing/2014/main" id="{82F97592-F0C5-4D92-A3B8-B4C891295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9286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9" name="Text Box 7">
            <a:extLst>
              <a:ext uri="{FF2B5EF4-FFF2-40B4-BE49-F238E27FC236}">
                <a16:creationId xmlns:a16="http://schemas.microsoft.com/office/drawing/2014/main" id="{0DCBE135-CB4C-4958-8609-E12EC2EDA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5240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5</a:t>
            </a:r>
          </a:p>
        </p:txBody>
      </p:sp>
      <p:sp>
        <p:nvSpPr>
          <p:cNvPr id="69640" name="Text Box 8">
            <a:extLst>
              <a:ext uri="{FF2B5EF4-FFF2-40B4-BE49-F238E27FC236}">
                <a16:creationId xmlns:a16="http://schemas.microsoft.com/office/drawing/2014/main" id="{98BD2173-9932-403D-810F-99F091E34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33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5</a:t>
            </a:r>
          </a:p>
        </p:txBody>
      </p:sp>
      <p:sp>
        <p:nvSpPr>
          <p:cNvPr id="69641" name="WordArt 9">
            <a:extLst>
              <a:ext uri="{FF2B5EF4-FFF2-40B4-BE49-F238E27FC236}">
                <a16:creationId xmlns:a16="http://schemas.microsoft.com/office/drawing/2014/main" id="{35EC4ED6-90DE-435E-A1A9-F28C959BF7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32766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69642" name="Text Box 10">
            <a:extLst>
              <a:ext uri="{FF2B5EF4-FFF2-40B4-BE49-F238E27FC236}">
                <a16:creationId xmlns:a16="http://schemas.microsoft.com/office/drawing/2014/main" id="{3CDB6360-CF2D-4436-930D-A18B61703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7338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11</a:t>
            </a:r>
          </a:p>
        </p:txBody>
      </p:sp>
      <p:sp>
        <p:nvSpPr>
          <p:cNvPr id="69643" name="Text Box 11">
            <a:extLst>
              <a:ext uri="{FF2B5EF4-FFF2-40B4-BE49-F238E27FC236}">
                <a16:creationId xmlns:a16="http://schemas.microsoft.com/office/drawing/2014/main" id="{0BDF5196-4630-498B-B8D2-8C63230D1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908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11</a:t>
            </a:r>
          </a:p>
        </p:txBody>
      </p:sp>
      <p:sp>
        <p:nvSpPr>
          <p:cNvPr id="69644" name="Text Box 12">
            <a:extLst>
              <a:ext uri="{FF2B5EF4-FFF2-40B4-BE49-F238E27FC236}">
                <a16:creationId xmlns:a16="http://schemas.microsoft.com/office/drawing/2014/main" id="{C8572BC4-3605-44CD-89E3-305A971BE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4958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0066"/>
                </a:solidFill>
              </a:rPr>
              <a:t> 4</a:t>
            </a:r>
          </a:p>
        </p:txBody>
      </p:sp>
      <p:sp>
        <p:nvSpPr>
          <p:cNvPr id="69645" name="Text Box 13">
            <a:extLst>
              <a:ext uri="{FF2B5EF4-FFF2-40B4-BE49-F238E27FC236}">
                <a16:creationId xmlns:a16="http://schemas.microsoft.com/office/drawing/2014/main" id="{1E550A48-4823-4301-92CD-4BAD5C904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505201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15 - 11 = </a:t>
            </a:r>
            <a:r>
              <a:rPr lang="en-US" altLang="en-US" sz="40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69646" name="WordArt 14">
            <a:extLst>
              <a:ext uri="{FF2B5EF4-FFF2-40B4-BE49-F238E27FC236}">
                <a16:creationId xmlns:a16="http://schemas.microsoft.com/office/drawing/2014/main" id="{997AC445-1A44-4F4E-B7BD-2E49AD7320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1" y="3048001"/>
            <a:ext cx="3000375" cy="409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Subtract.</a:t>
            </a:r>
          </a:p>
        </p:txBody>
      </p:sp>
      <p:sp>
        <p:nvSpPr>
          <p:cNvPr id="69647" name="WordArt 15">
            <a:extLst>
              <a:ext uri="{FF2B5EF4-FFF2-40B4-BE49-F238E27FC236}">
                <a16:creationId xmlns:a16="http://schemas.microsoft.com/office/drawing/2014/main" id="{4B1CC40A-3011-4E1E-844F-3E135DD8B9A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1" y="838200"/>
            <a:ext cx="2695575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Make equivalent</a:t>
            </a:r>
          </a:p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fractions.</a:t>
            </a:r>
          </a:p>
        </p:txBody>
      </p:sp>
      <p:sp>
        <p:nvSpPr>
          <p:cNvPr id="69648" name="Line 16">
            <a:extLst>
              <a:ext uri="{FF2B5EF4-FFF2-40B4-BE49-F238E27FC236}">
                <a16:creationId xmlns:a16="http://schemas.microsoft.com/office/drawing/2014/main" id="{2098EF1E-D1DA-4530-A4C0-7C3AB4C64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419600"/>
            <a:ext cx="44196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49" name="WordArt 17">
            <a:extLst>
              <a:ext uri="{FF2B5EF4-FFF2-40B4-BE49-F238E27FC236}">
                <a16:creationId xmlns:a16="http://schemas.microsoft.com/office/drawing/2014/main" id="{ADB8BFBB-CBE4-40B2-8399-A98400231AE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3657600"/>
            <a:ext cx="609600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-</a:t>
            </a:r>
          </a:p>
        </p:txBody>
      </p:sp>
      <p:sp>
        <p:nvSpPr>
          <p:cNvPr id="69650" name="Text Box 18">
            <a:extLst>
              <a:ext uri="{FF2B5EF4-FFF2-40B4-BE49-F238E27FC236}">
                <a16:creationId xmlns:a16="http://schemas.microsoft.com/office/drawing/2014/main" id="{79FA8B6D-1DA8-44F2-8726-76ACC830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810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15</a:t>
            </a:r>
          </a:p>
        </p:txBody>
      </p:sp>
      <p:sp>
        <p:nvSpPr>
          <p:cNvPr id="69651" name="Text Box 19">
            <a:extLst>
              <a:ext uri="{FF2B5EF4-FFF2-40B4-BE49-F238E27FC236}">
                <a16:creationId xmlns:a16="http://schemas.microsoft.com/office/drawing/2014/main" id="{4552B36D-C161-4F5F-9475-1CFBEAC54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4384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11</a:t>
            </a:r>
          </a:p>
        </p:txBody>
      </p:sp>
      <p:sp>
        <p:nvSpPr>
          <p:cNvPr id="69652" name="Line 20">
            <a:extLst>
              <a:ext uri="{FF2B5EF4-FFF2-40B4-BE49-F238E27FC236}">
                <a16:creationId xmlns:a16="http://schemas.microsoft.com/office/drawing/2014/main" id="{0E8C06E1-3DAE-4C9B-B5B0-CCE5FEBCF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352800"/>
            <a:ext cx="11430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3" name="Line 21">
            <a:extLst>
              <a:ext uri="{FF2B5EF4-FFF2-40B4-BE49-F238E27FC236}">
                <a16:creationId xmlns:a16="http://schemas.microsoft.com/office/drawing/2014/main" id="{5FCCCE89-2C9E-4B47-83D4-CF9C9D41F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181600"/>
            <a:ext cx="11430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9654" name="Line 22">
            <a:extLst>
              <a:ext uri="{FF2B5EF4-FFF2-40B4-BE49-F238E27FC236}">
                <a16:creationId xmlns:a16="http://schemas.microsoft.com/office/drawing/2014/main" id="{6EBAC93F-A9A7-4E4B-A79E-35B1FC40A1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219200"/>
            <a:ext cx="11430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9657" name="Group 25">
            <a:extLst>
              <a:ext uri="{FF2B5EF4-FFF2-40B4-BE49-F238E27FC236}">
                <a16:creationId xmlns:a16="http://schemas.microsoft.com/office/drawing/2014/main" id="{290C0E0A-7AD4-4792-92B8-DD6880896041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1371601"/>
            <a:ext cx="914400" cy="892175"/>
            <a:chOff x="2592" y="864"/>
            <a:chExt cx="576" cy="562"/>
          </a:xfrm>
        </p:grpSpPr>
        <p:pic>
          <p:nvPicPr>
            <p:cNvPr id="69655" name="Picture 23">
              <a:extLst>
                <a:ext uri="{FF2B5EF4-FFF2-40B4-BE49-F238E27FC236}">
                  <a16:creationId xmlns:a16="http://schemas.microsoft.com/office/drawing/2014/main" id="{B91D190D-8B03-4495-A99C-8648B24B15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864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56" name="Picture 24">
              <a:extLst>
                <a:ext uri="{FF2B5EF4-FFF2-40B4-BE49-F238E27FC236}">
                  <a16:creationId xmlns:a16="http://schemas.microsoft.com/office/drawing/2014/main" id="{3805A9F7-2DE2-459E-8259-B02B920208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64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658" name="Group 26">
            <a:extLst>
              <a:ext uri="{FF2B5EF4-FFF2-40B4-BE49-F238E27FC236}">
                <a16:creationId xmlns:a16="http://schemas.microsoft.com/office/drawing/2014/main" id="{AAB7E853-E6A0-4682-9601-4700C377105C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5334001"/>
            <a:ext cx="914400" cy="892175"/>
            <a:chOff x="2592" y="864"/>
            <a:chExt cx="576" cy="562"/>
          </a:xfrm>
        </p:grpSpPr>
        <p:pic>
          <p:nvPicPr>
            <p:cNvPr id="69659" name="Picture 27">
              <a:extLst>
                <a:ext uri="{FF2B5EF4-FFF2-40B4-BE49-F238E27FC236}">
                  <a16:creationId xmlns:a16="http://schemas.microsoft.com/office/drawing/2014/main" id="{79DE469E-64AE-436D-BF9C-44808AF19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864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60" name="Picture 28">
              <a:extLst>
                <a:ext uri="{FF2B5EF4-FFF2-40B4-BE49-F238E27FC236}">
                  <a16:creationId xmlns:a16="http://schemas.microsoft.com/office/drawing/2014/main" id="{184E65D8-4C2D-4290-8610-60C4D29DEA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64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661" name="Group 29">
            <a:extLst>
              <a:ext uri="{FF2B5EF4-FFF2-40B4-BE49-F238E27FC236}">
                <a16:creationId xmlns:a16="http://schemas.microsoft.com/office/drawing/2014/main" id="{504F99F3-900A-4E1C-A08A-DF92DD791278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429001"/>
            <a:ext cx="914400" cy="892175"/>
            <a:chOff x="2592" y="864"/>
            <a:chExt cx="576" cy="562"/>
          </a:xfrm>
        </p:grpSpPr>
        <p:pic>
          <p:nvPicPr>
            <p:cNvPr id="69662" name="Picture 30">
              <a:extLst>
                <a:ext uri="{FF2B5EF4-FFF2-40B4-BE49-F238E27FC236}">
                  <a16:creationId xmlns:a16="http://schemas.microsoft.com/office/drawing/2014/main" id="{B07F7AB2-A2FC-441F-B095-DD2BA4B558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864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663" name="Picture 31">
              <a:extLst>
                <a:ext uri="{FF2B5EF4-FFF2-40B4-BE49-F238E27FC236}">
                  <a16:creationId xmlns:a16="http://schemas.microsoft.com/office/drawing/2014/main" id="{A40739D6-6209-4ACA-9263-A9248E6992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64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69" name="Group 13">
            <a:extLst>
              <a:ext uri="{FF2B5EF4-FFF2-40B4-BE49-F238E27FC236}">
                <a16:creationId xmlns:a16="http://schemas.microsoft.com/office/drawing/2014/main" id="{76598DB1-312E-4D10-93E9-4E3DA0D0943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381000"/>
            <a:ext cx="6477000" cy="3581400"/>
            <a:chOff x="192" y="240"/>
            <a:chExt cx="4752" cy="2736"/>
          </a:xfrm>
        </p:grpSpPr>
        <p:pic>
          <p:nvPicPr>
            <p:cNvPr id="70660" name="Picture 4">
              <a:extLst>
                <a:ext uri="{FF2B5EF4-FFF2-40B4-BE49-F238E27FC236}">
                  <a16:creationId xmlns:a16="http://schemas.microsoft.com/office/drawing/2014/main" id="{C689D6D4-CAB8-44C7-AB70-1D7F59BE4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584"/>
              <a:ext cx="648" cy="1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661" name="Picture 5">
              <a:extLst>
                <a:ext uri="{FF2B5EF4-FFF2-40B4-BE49-F238E27FC236}">
                  <a16:creationId xmlns:a16="http://schemas.microsoft.com/office/drawing/2014/main" id="{0370BB48-0CB1-4E8F-AD38-6503577BBF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40"/>
              <a:ext cx="636" cy="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662" name="Line 6">
              <a:extLst>
                <a:ext uri="{FF2B5EF4-FFF2-40B4-BE49-F238E27FC236}">
                  <a16:creationId xmlns:a16="http://schemas.microsoft.com/office/drawing/2014/main" id="{2934C6B9-B3B0-460E-B899-03A297978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" y="2976"/>
              <a:ext cx="1344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663" name="WordArt 7">
              <a:extLst>
                <a:ext uri="{FF2B5EF4-FFF2-40B4-BE49-F238E27FC236}">
                  <a16:creationId xmlns:a16="http://schemas.microsoft.com/office/drawing/2014/main" id="{9BCF39DA-2771-4F07-9B9A-F20771F4731B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" y="2016"/>
              <a:ext cx="384" cy="192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-</a:t>
              </a:r>
            </a:p>
          </p:txBody>
        </p:sp>
        <p:sp>
          <p:nvSpPr>
            <p:cNvPr id="70664" name="AutoShape 8">
              <a:extLst>
                <a:ext uri="{FF2B5EF4-FFF2-40B4-BE49-F238E27FC236}">
                  <a16:creationId xmlns:a16="http://schemas.microsoft.com/office/drawing/2014/main" id="{FF60FEC4-C544-4589-8DB5-F9C8A94C9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672"/>
              <a:ext cx="2640" cy="1536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solidFill>
                    <a:schemeClr val="bg1"/>
                  </a:solidFill>
                </a:rPr>
                <a:t>We need a common </a:t>
              </a:r>
            </a:p>
            <a:p>
              <a:pPr algn="ctr"/>
              <a:r>
                <a:rPr lang="en-US" altLang="en-US" sz="2400" b="1">
                  <a:solidFill>
                    <a:schemeClr val="bg1"/>
                  </a:solidFill>
                </a:rPr>
                <a:t>denominator to </a:t>
              </a:r>
            </a:p>
            <a:p>
              <a:pPr algn="ctr"/>
              <a:r>
                <a:rPr lang="en-US" altLang="en-US" sz="2400" b="1">
                  <a:solidFill>
                    <a:schemeClr val="bg1"/>
                  </a:solidFill>
                </a:rPr>
                <a:t>subtract one fraction</a:t>
              </a:r>
            </a:p>
            <a:p>
              <a:pPr algn="ctr"/>
              <a:r>
                <a:rPr lang="en-US" altLang="en-US" sz="2400" b="1">
                  <a:solidFill>
                    <a:schemeClr val="bg1"/>
                  </a:solidFill>
                </a:rPr>
                <a:t>from another.</a:t>
              </a:r>
            </a:p>
          </p:txBody>
        </p:sp>
        <p:sp>
          <p:nvSpPr>
            <p:cNvPr id="70665" name="Line 9">
              <a:extLst>
                <a:ext uri="{FF2B5EF4-FFF2-40B4-BE49-F238E27FC236}">
                  <a16:creationId xmlns:a16="http://schemas.microsoft.com/office/drawing/2014/main" id="{8E96F6C8-EB9D-419D-B89F-94226C0920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00" y="1104"/>
              <a:ext cx="1152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666" name="Line 10">
              <a:extLst>
                <a:ext uri="{FF2B5EF4-FFF2-40B4-BE49-F238E27FC236}">
                  <a16:creationId xmlns:a16="http://schemas.microsoft.com/office/drawing/2014/main" id="{CD2D072D-9FEB-43B2-BC5E-26EEDF4983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1968"/>
              <a:ext cx="1056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0667" name="Text Box 11">
            <a:extLst>
              <a:ext uri="{FF2B5EF4-FFF2-40B4-BE49-F238E27FC236}">
                <a16:creationId xmlns:a16="http://schemas.microsoft.com/office/drawing/2014/main" id="{2B234996-0974-462C-A52E-60C24DBA5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810001"/>
            <a:ext cx="72390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2, 4, 6, 8, 10, 12, 14, 16, 18, 20 …</a:t>
            </a:r>
          </a:p>
        </p:txBody>
      </p:sp>
      <p:sp>
        <p:nvSpPr>
          <p:cNvPr id="70670" name="Text Box 14">
            <a:extLst>
              <a:ext uri="{FF2B5EF4-FFF2-40B4-BE49-F238E27FC236}">
                <a16:creationId xmlns:a16="http://schemas.microsoft.com/office/drawing/2014/main" id="{65B09B3E-196C-48F4-BF2B-2BCD3DEDF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486401"/>
            <a:ext cx="32766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10, 20, 30…</a:t>
            </a:r>
          </a:p>
        </p:txBody>
      </p:sp>
      <p:sp>
        <p:nvSpPr>
          <p:cNvPr id="70671" name="WordArt 15">
            <a:extLst>
              <a:ext uri="{FF2B5EF4-FFF2-40B4-BE49-F238E27FC236}">
                <a16:creationId xmlns:a16="http://schemas.microsoft.com/office/drawing/2014/main" id="{6B498461-7A80-48AE-A4F4-1D308557F2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48200" y="32766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2's</a:t>
            </a:r>
          </a:p>
        </p:txBody>
      </p:sp>
      <p:sp>
        <p:nvSpPr>
          <p:cNvPr id="70672" name="WordArt 16">
            <a:extLst>
              <a:ext uri="{FF2B5EF4-FFF2-40B4-BE49-F238E27FC236}">
                <a16:creationId xmlns:a16="http://schemas.microsoft.com/office/drawing/2014/main" id="{5B9178B2-8997-412B-954D-46D02DB358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6800" y="49530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10's</a:t>
            </a:r>
          </a:p>
        </p:txBody>
      </p:sp>
      <p:sp>
        <p:nvSpPr>
          <p:cNvPr id="70673" name="Oval 17">
            <a:extLst>
              <a:ext uri="{FF2B5EF4-FFF2-40B4-BE49-F238E27FC236}">
                <a16:creationId xmlns:a16="http://schemas.microsoft.com/office/drawing/2014/main" id="{CA3C1E54-FFBC-4CE0-BC99-3E9359915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3810000"/>
            <a:ext cx="7620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0674" name="Oval 18">
            <a:extLst>
              <a:ext uri="{FF2B5EF4-FFF2-40B4-BE49-F238E27FC236}">
                <a16:creationId xmlns:a16="http://schemas.microsoft.com/office/drawing/2014/main" id="{2916F26C-0635-4CE1-A4CE-4D65781F5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486400"/>
            <a:ext cx="7620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69E58C97-59D5-40A0-B833-522D550E3247}"/>
              </a:ext>
            </a:extLst>
          </p:cNvPr>
          <p:cNvSpPr/>
          <p:nvPr/>
        </p:nvSpPr>
        <p:spPr>
          <a:xfrm rot="20823164">
            <a:off x="-196806" y="27145"/>
            <a:ext cx="2840477" cy="247664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</a:rPr>
              <a:t>Q6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19550" y="562573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3 quarters + 3 quarters + 3 quarters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562573"/>
                <a:ext cx="7497474" cy="4401205"/>
              </a:xfrm>
              <a:prstGeom prst="rect">
                <a:avLst/>
              </a:prstGeom>
              <a:blipFill>
                <a:blip r:embed="rId2"/>
                <a:stretch>
                  <a:fillRect l="-1626" t="-1247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19550" y="1909864"/>
                <a:ext cx="1184672" cy="91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1909864"/>
                <a:ext cx="1184672" cy="9147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52777" y="2085949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777" y="2085949"/>
                <a:ext cx="151991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64286" y="1909864"/>
                <a:ext cx="1184672" cy="91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286" y="1909864"/>
                <a:ext cx="1184672" cy="9147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240774" y="2066246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74" y="2066246"/>
                <a:ext cx="151991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69051" y="1909864"/>
                <a:ext cx="1184672" cy="91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51" y="1909864"/>
                <a:ext cx="1184672" cy="9147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000733" y="2068066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733" y="2068066"/>
                <a:ext cx="151991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496176" y="1909864"/>
                <a:ext cx="1184672" cy="91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176" y="1909864"/>
                <a:ext cx="1184672" cy="9147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776219" y="2083695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219" y="2083695"/>
                <a:ext cx="151991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225491" y="3146481"/>
                <a:ext cx="1184672" cy="91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91" y="3146481"/>
                <a:ext cx="1184672" cy="914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458718" y="3322566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18" y="3322566"/>
                <a:ext cx="151991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027190" y="3146482"/>
                <a:ext cx="1184672" cy="91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190" y="3146482"/>
                <a:ext cx="1184672" cy="9182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88513" y="3511166"/>
          <a:ext cx="44065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15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84475899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362401192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370294141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3084268338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050089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225491" y="4419650"/>
                <a:ext cx="1184672" cy="91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11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91" y="4419650"/>
                <a:ext cx="1184672" cy="9149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58718" y="4595735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18" y="4595735"/>
                <a:ext cx="151991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027190" y="4419651"/>
                <a:ext cx="1184672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11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190" y="4419651"/>
                <a:ext cx="1184672" cy="9103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284897" y="4595735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897" y="4595735"/>
                <a:ext cx="1519919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853369" y="4419650"/>
                <a:ext cx="1184672" cy="91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11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69" y="4419650"/>
                <a:ext cx="1184672" cy="9149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804816" y="5346574"/>
          <a:ext cx="47853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33">
                  <a:extLst>
                    <a:ext uri="{9D8B030D-6E8A-4147-A177-3AD203B41FA5}">
                      <a16:colId xmlns:a16="http://schemas.microsoft.com/office/drawing/2014/main" val="2342744554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837754346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2355379602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3616622185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2609023984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541276275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622230843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244247098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768270017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588241599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114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9699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212736" y="3322566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736" y="3322566"/>
                <a:ext cx="1519919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188653" y="4613680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653" y="4613680"/>
                <a:ext cx="151991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WordArt 6">
            <a:extLst>
              <a:ext uri="{FF2B5EF4-FFF2-40B4-BE49-F238E27FC236}">
                <a16:creationId xmlns:a16="http://schemas.microsoft.com/office/drawing/2014/main" id="{22E44AE6-3F92-4337-9677-7595D4A5C11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11430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724E8B5E-2852-4E16-B6C7-E54E70F0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962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1</a:t>
            </a:r>
          </a:p>
        </p:txBody>
      </p:sp>
      <p:sp>
        <p:nvSpPr>
          <p:cNvPr id="71688" name="Text Box 8">
            <a:extLst>
              <a:ext uri="{FF2B5EF4-FFF2-40B4-BE49-F238E27FC236}">
                <a16:creationId xmlns:a16="http://schemas.microsoft.com/office/drawing/2014/main" id="{FFD70983-AD36-4294-9133-E9778B581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7432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1</a:t>
            </a:r>
          </a:p>
        </p:txBody>
      </p:sp>
      <p:sp>
        <p:nvSpPr>
          <p:cNvPr id="71689" name="WordArt 9">
            <a:extLst>
              <a:ext uri="{FF2B5EF4-FFF2-40B4-BE49-F238E27FC236}">
                <a16:creationId xmlns:a16="http://schemas.microsoft.com/office/drawing/2014/main" id="{3196E90F-6EB6-4D32-83ED-DFF30DEF6B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3505200"/>
            <a:ext cx="5334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=</a:t>
            </a:r>
          </a:p>
        </p:txBody>
      </p:sp>
      <p:sp>
        <p:nvSpPr>
          <p:cNvPr id="71690" name="Text Box 10">
            <a:extLst>
              <a:ext uri="{FF2B5EF4-FFF2-40B4-BE49-F238E27FC236}">
                <a16:creationId xmlns:a16="http://schemas.microsoft.com/office/drawing/2014/main" id="{3551FA25-B660-4716-99DF-BEE83991E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6002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5</a:t>
            </a:r>
          </a:p>
        </p:txBody>
      </p:sp>
      <p:sp>
        <p:nvSpPr>
          <p:cNvPr id="71691" name="Text Box 11">
            <a:extLst>
              <a:ext uri="{FF2B5EF4-FFF2-40B4-BE49-F238E27FC236}">
                <a16:creationId xmlns:a16="http://schemas.microsoft.com/office/drawing/2014/main" id="{8748BA67-1FB1-4804-B4DC-173386305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334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/>
              <a:t>x 5</a:t>
            </a:r>
          </a:p>
        </p:txBody>
      </p:sp>
      <p:sp>
        <p:nvSpPr>
          <p:cNvPr id="71692" name="Text Box 12">
            <a:extLst>
              <a:ext uri="{FF2B5EF4-FFF2-40B4-BE49-F238E27FC236}">
                <a16:creationId xmlns:a16="http://schemas.microsoft.com/office/drawing/2014/main" id="{C6F88E1C-6513-4001-83A1-E44692BFC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6482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>
                <a:solidFill>
                  <a:srgbClr val="FF0066"/>
                </a:solidFill>
              </a:rPr>
              <a:t> 2</a:t>
            </a:r>
          </a:p>
        </p:txBody>
      </p:sp>
      <p:sp>
        <p:nvSpPr>
          <p:cNvPr id="71693" name="Text Box 13">
            <a:extLst>
              <a:ext uri="{FF2B5EF4-FFF2-40B4-BE49-F238E27FC236}">
                <a16:creationId xmlns:a16="http://schemas.microsoft.com/office/drawing/2014/main" id="{2210DA94-EA18-4FCC-B894-5B4CDFCE9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3505201"/>
            <a:ext cx="2590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5 – 3 </a:t>
            </a:r>
            <a:r>
              <a:rPr lang="en-US" altLang="en-US" sz="4000"/>
              <a:t>=  </a:t>
            </a:r>
            <a:r>
              <a:rPr lang="en-US" altLang="en-US" sz="40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71694" name="WordArt 14">
            <a:extLst>
              <a:ext uri="{FF2B5EF4-FFF2-40B4-BE49-F238E27FC236}">
                <a16:creationId xmlns:a16="http://schemas.microsoft.com/office/drawing/2014/main" id="{A371C3D0-1AE3-43E6-A33D-7D9264248B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239001" y="3048001"/>
            <a:ext cx="3000375" cy="4095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Subtract.</a:t>
            </a:r>
          </a:p>
        </p:txBody>
      </p:sp>
      <p:sp>
        <p:nvSpPr>
          <p:cNvPr id="71695" name="WordArt 15">
            <a:extLst>
              <a:ext uri="{FF2B5EF4-FFF2-40B4-BE49-F238E27FC236}">
                <a16:creationId xmlns:a16="http://schemas.microsoft.com/office/drawing/2014/main" id="{847B205F-01C8-4747-A6CA-68F867EDA7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15201" y="838200"/>
            <a:ext cx="2695575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Make equivalent</a:t>
            </a:r>
          </a:p>
          <a:p>
            <a:pPr algn="ctr"/>
            <a:r>
              <a:rPr lang="en-GB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Franklin Gothic Medium" panose="020B0603020102020204" pitchFamily="34" charset="0"/>
              </a:rPr>
              <a:t>fractions.</a:t>
            </a:r>
          </a:p>
        </p:txBody>
      </p:sp>
      <p:pic>
        <p:nvPicPr>
          <p:cNvPr id="71696" name="Picture 16">
            <a:extLst>
              <a:ext uri="{FF2B5EF4-FFF2-40B4-BE49-F238E27FC236}">
                <a16:creationId xmlns:a16="http://schemas.microsoft.com/office/drawing/2014/main" id="{B788316E-74E0-4564-870B-E59199E8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10287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7" name="Picture 17">
            <a:extLst>
              <a:ext uri="{FF2B5EF4-FFF2-40B4-BE49-F238E27FC236}">
                <a16:creationId xmlns:a16="http://schemas.microsoft.com/office/drawing/2014/main" id="{91825D5D-E8FA-47CD-97C7-028308525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1000"/>
            <a:ext cx="10096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8" name="Line 18">
            <a:extLst>
              <a:ext uri="{FF2B5EF4-FFF2-40B4-BE49-F238E27FC236}">
                <a16:creationId xmlns:a16="http://schemas.microsoft.com/office/drawing/2014/main" id="{231CEA2F-738F-4253-B2DF-7EE9CC3637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1200" y="4648200"/>
            <a:ext cx="51054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699" name="WordArt 19">
            <a:extLst>
              <a:ext uri="{FF2B5EF4-FFF2-40B4-BE49-F238E27FC236}">
                <a16:creationId xmlns:a16="http://schemas.microsoft.com/office/drawing/2014/main" id="{E5EFB593-DDE0-4ED4-9064-36C751D5D1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3200400"/>
            <a:ext cx="609600" cy="30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-</a:t>
            </a:r>
          </a:p>
        </p:txBody>
      </p:sp>
      <p:grpSp>
        <p:nvGrpSpPr>
          <p:cNvPr id="71702" name="Group 22">
            <a:extLst>
              <a:ext uri="{FF2B5EF4-FFF2-40B4-BE49-F238E27FC236}">
                <a16:creationId xmlns:a16="http://schemas.microsoft.com/office/drawing/2014/main" id="{2C3979B5-5A89-4196-9AED-A05D7A4A83C4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5562601"/>
            <a:ext cx="990600" cy="892175"/>
            <a:chOff x="3504" y="3360"/>
            <a:chExt cx="624" cy="562"/>
          </a:xfrm>
        </p:grpSpPr>
        <p:pic>
          <p:nvPicPr>
            <p:cNvPr id="71700" name="Picture 20">
              <a:extLst>
                <a:ext uri="{FF2B5EF4-FFF2-40B4-BE49-F238E27FC236}">
                  <a16:creationId xmlns:a16="http://schemas.microsoft.com/office/drawing/2014/main" id="{D8E208E8-063A-4D63-AD0A-C55A372AB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360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1" name="Picture 21">
              <a:extLst>
                <a:ext uri="{FF2B5EF4-FFF2-40B4-BE49-F238E27FC236}">
                  <a16:creationId xmlns:a16="http://schemas.microsoft.com/office/drawing/2014/main" id="{EF4C1381-F544-4F43-B05B-65B989F42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360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703" name="Group 23">
            <a:extLst>
              <a:ext uri="{FF2B5EF4-FFF2-40B4-BE49-F238E27FC236}">
                <a16:creationId xmlns:a16="http://schemas.microsoft.com/office/drawing/2014/main" id="{450F30FF-0DC1-4ADE-A87D-29425835A65C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276601"/>
            <a:ext cx="990600" cy="892175"/>
            <a:chOff x="3504" y="3360"/>
            <a:chExt cx="624" cy="562"/>
          </a:xfrm>
        </p:grpSpPr>
        <p:pic>
          <p:nvPicPr>
            <p:cNvPr id="71704" name="Picture 24">
              <a:extLst>
                <a:ext uri="{FF2B5EF4-FFF2-40B4-BE49-F238E27FC236}">
                  <a16:creationId xmlns:a16="http://schemas.microsoft.com/office/drawing/2014/main" id="{96B1B490-E297-4294-9EDC-7343BC6319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360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5" name="Picture 25">
              <a:extLst>
                <a:ext uri="{FF2B5EF4-FFF2-40B4-BE49-F238E27FC236}">
                  <a16:creationId xmlns:a16="http://schemas.microsoft.com/office/drawing/2014/main" id="{5EE862EE-D996-4618-B551-BB0C0E5AB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360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706" name="Group 26">
            <a:extLst>
              <a:ext uri="{FF2B5EF4-FFF2-40B4-BE49-F238E27FC236}">
                <a16:creationId xmlns:a16="http://schemas.microsoft.com/office/drawing/2014/main" id="{FF517A73-CF5D-4781-90B9-FDAFDFAA68E7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1295401"/>
            <a:ext cx="990600" cy="892175"/>
            <a:chOff x="3504" y="3360"/>
            <a:chExt cx="624" cy="562"/>
          </a:xfrm>
        </p:grpSpPr>
        <p:pic>
          <p:nvPicPr>
            <p:cNvPr id="71707" name="Picture 27">
              <a:extLst>
                <a:ext uri="{FF2B5EF4-FFF2-40B4-BE49-F238E27FC236}">
                  <a16:creationId xmlns:a16="http://schemas.microsoft.com/office/drawing/2014/main" id="{C428F111-E5B4-4A19-8F0A-06B2795D03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360"/>
              <a:ext cx="336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08" name="Picture 28">
              <a:extLst>
                <a:ext uri="{FF2B5EF4-FFF2-40B4-BE49-F238E27FC236}">
                  <a16:creationId xmlns:a16="http://schemas.microsoft.com/office/drawing/2014/main" id="{A5E2EDB0-EEB5-4B00-A78B-351317553E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360"/>
              <a:ext cx="288" cy="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709" name="Line 29">
            <a:extLst>
              <a:ext uri="{FF2B5EF4-FFF2-40B4-BE49-F238E27FC236}">
                <a16:creationId xmlns:a16="http://schemas.microsoft.com/office/drawing/2014/main" id="{E834132E-F485-4D5F-8278-C751CD81E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2004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10" name="Text Box 30">
            <a:extLst>
              <a:ext uri="{FF2B5EF4-FFF2-40B4-BE49-F238E27FC236}">
                <a16:creationId xmlns:a16="http://schemas.microsoft.com/office/drawing/2014/main" id="{EB4F47B0-A224-443B-A03C-1C5FD7EF5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57201"/>
            <a:ext cx="990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 5</a:t>
            </a:r>
          </a:p>
        </p:txBody>
      </p:sp>
      <p:sp>
        <p:nvSpPr>
          <p:cNvPr id="71711" name="Text Box 31">
            <a:extLst>
              <a:ext uri="{FF2B5EF4-FFF2-40B4-BE49-F238E27FC236}">
                <a16:creationId xmlns:a16="http://schemas.microsoft.com/office/drawing/2014/main" id="{369B477A-1A48-4C0B-A540-24C31E05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2362201"/>
            <a:ext cx="838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/>
              <a:t> 3</a:t>
            </a:r>
          </a:p>
        </p:txBody>
      </p:sp>
      <p:sp>
        <p:nvSpPr>
          <p:cNvPr id="71712" name="Line 32">
            <a:extLst>
              <a:ext uri="{FF2B5EF4-FFF2-40B4-BE49-F238E27FC236}">
                <a16:creationId xmlns:a16="http://schemas.microsoft.com/office/drawing/2014/main" id="{12712412-683A-46D3-B6A2-0C2F15301DE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4102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13" name="Line 33">
            <a:extLst>
              <a:ext uri="{FF2B5EF4-FFF2-40B4-BE49-F238E27FC236}">
                <a16:creationId xmlns:a16="http://schemas.microsoft.com/office/drawing/2014/main" id="{6A537B77-3E73-4032-A370-AF4E6904E4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219200"/>
            <a:ext cx="1066800" cy="0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28525FAB-B11E-458A-83DA-20FA776E1D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66"/>
                </a:solidFill>
              </a:rPr>
              <a:t>Try These</a:t>
            </a:r>
          </a:p>
        </p:txBody>
      </p:sp>
      <p:pic>
        <p:nvPicPr>
          <p:cNvPr id="78851" name="Picture 3">
            <a:extLst>
              <a:ext uri="{FF2B5EF4-FFF2-40B4-BE49-F238E27FC236}">
                <a16:creationId xmlns:a16="http://schemas.microsoft.com/office/drawing/2014/main" id="{C48A17A8-6478-4003-92CD-5A1E15A5F83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863726"/>
            <a:ext cx="2514600" cy="1249363"/>
          </a:xfr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78852" name="Text Box 4">
            <a:extLst>
              <a:ext uri="{FF2B5EF4-FFF2-40B4-BE49-F238E27FC236}">
                <a16:creationId xmlns:a16="http://schemas.microsoft.com/office/drawing/2014/main" id="{AE55DD4F-1BA6-447F-BC01-2D918F546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A</a:t>
            </a:r>
          </a:p>
        </p:txBody>
      </p:sp>
      <p:sp>
        <p:nvSpPr>
          <p:cNvPr id="78853" name="Text Box 5">
            <a:extLst>
              <a:ext uri="{FF2B5EF4-FFF2-40B4-BE49-F238E27FC236}">
                <a16:creationId xmlns:a16="http://schemas.microsoft.com/office/drawing/2014/main" id="{EFCC1BCC-9AFB-4982-A735-4C3FB3E0A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1816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F</a:t>
            </a:r>
          </a:p>
        </p:txBody>
      </p:sp>
      <p:sp>
        <p:nvSpPr>
          <p:cNvPr id="78854" name="Text Box 6">
            <a:extLst>
              <a:ext uri="{FF2B5EF4-FFF2-40B4-BE49-F238E27FC236}">
                <a16:creationId xmlns:a16="http://schemas.microsoft.com/office/drawing/2014/main" id="{74DE0D34-BF18-4439-9316-CB7CE3555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6576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E</a:t>
            </a:r>
          </a:p>
        </p:txBody>
      </p:sp>
      <p:sp>
        <p:nvSpPr>
          <p:cNvPr id="78855" name="Text Box 7">
            <a:extLst>
              <a:ext uri="{FF2B5EF4-FFF2-40B4-BE49-F238E27FC236}">
                <a16:creationId xmlns:a16="http://schemas.microsoft.com/office/drawing/2014/main" id="{61E9F4F7-DC1D-4C8B-96E9-FAA5CF1D3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7338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B</a:t>
            </a:r>
          </a:p>
        </p:txBody>
      </p:sp>
      <p:sp>
        <p:nvSpPr>
          <p:cNvPr id="78856" name="Text Box 8">
            <a:extLst>
              <a:ext uri="{FF2B5EF4-FFF2-40B4-BE49-F238E27FC236}">
                <a16:creationId xmlns:a16="http://schemas.microsoft.com/office/drawing/2014/main" id="{3843EDD1-E073-4A5E-ADAD-4E3C91462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2578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C</a:t>
            </a:r>
          </a:p>
        </p:txBody>
      </p:sp>
      <p:pic>
        <p:nvPicPr>
          <p:cNvPr id="78857" name="Picture 9">
            <a:extLst>
              <a:ext uri="{FF2B5EF4-FFF2-40B4-BE49-F238E27FC236}">
                <a16:creationId xmlns:a16="http://schemas.microsoft.com/office/drawing/2014/main" id="{C4072CFE-2EB1-4BD9-AFC4-00A8681B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1"/>
            <a:ext cx="2514600" cy="122237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8" name="Picture 10">
            <a:extLst>
              <a:ext uri="{FF2B5EF4-FFF2-40B4-BE49-F238E27FC236}">
                <a16:creationId xmlns:a16="http://schemas.microsoft.com/office/drawing/2014/main" id="{FD3CA293-70E8-4CE3-9D7D-0701A5F0D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2514600" cy="12144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859" name="Text Box 11">
            <a:extLst>
              <a:ext uri="{FF2B5EF4-FFF2-40B4-BE49-F238E27FC236}">
                <a16:creationId xmlns:a16="http://schemas.microsoft.com/office/drawing/2014/main" id="{959E4EEA-0418-48DE-9384-7370CB4A4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2860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D</a:t>
            </a:r>
          </a:p>
        </p:txBody>
      </p:sp>
      <p:pic>
        <p:nvPicPr>
          <p:cNvPr id="78860" name="Picture 12">
            <a:extLst>
              <a:ext uri="{FF2B5EF4-FFF2-40B4-BE49-F238E27FC236}">
                <a16:creationId xmlns:a16="http://schemas.microsoft.com/office/drawing/2014/main" id="{888F934C-7996-4174-8667-95F4E1C17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2667000" cy="128905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1" name="Picture 13">
            <a:extLst>
              <a:ext uri="{FF2B5EF4-FFF2-40B4-BE49-F238E27FC236}">
                <a16:creationId xmlns:a16="http://schemas.microsoft.com/office/drawing/2014/main" id="{6AE42132-1460-490F-882A-0B7254160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2667000" cy="1270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62" name="Picture 14">
            <a:extLst>
              <a:ext uri="{FF2B5EF4-FFF2-40B4-BE49-F238E27FC236}">
                <a16:creationId xmlns:a16="http://schemas.microsoft.com/office/drawing/2014/main" id="{D2C25FD9-A5C5-4850-8823-A917D590E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2590800" cy="11826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4A36ED6-E461-4183-9BCF-FB5E698EB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66"/>
                </a:solidFill>
              </a:rPr>
              <a:t>Try </a:t>
            </a:r>
            <a:r>
              <a:rPr lang="en-US" altLang="en-US" dirty="0">
                <a:solidFill>
                  <a:srgbClr val="FF0066"/>
                </a:solidFill>
              </a:rPr>
              <a:t>t</a:t>
            </a:r>
            <a:r>
              <a:rPr lang="en-US" altLang="en-US" b="1" dirty="0">
                <a:solidFill>
                  <a:srgbClr val="FF0066"/>
                </a:solidFill>
              </a:rPr>
              <a:t>hese… do you need to convert any of your answers to mixed numbers? </a:t>
            </a:r>
          </a:p>
        </p:txBody>
      </p:sp>
      <p:pic>
        <p:nvPicPr>
          <p:cNvPr id="83971" name="Picture 3">
            <a:extLst>
              <a:ext uri="{FF2B5EF4-FFF2-40B4-BE49-F238E27FC236}">
                <a16:creationId xmlns:a16="http://schemas.microsoft.com/office/drawing/2014/main" id="{2EFFB630-59D3-4154-B339-5B6AD3BF8D7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1863726"/>
            <a:ext cx="2514600" cy="1249363"/>
          </a:xfr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83972" name="Text Box 4">
            <a:extLst>
              <a:ext uri="{FF2B5EF4-FFF2-40B4-BE49-F238E27FC236}">
                <a16:creationId xmlns:a16="http://schemas.microsoft.com/office/drawing/2014/main" id="{85E29427-C63C-4033-A2F7-B1AFEECAB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098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A</a:t>
            </a: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4D0BDB7F-07A9-47BD-9CF9-EE967ADE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1816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F</a:t>
            </a:r>
          </a:p>
        </p:txBody>
      </p:sp>
      <p:sp>
        <p:nvSpPr>
          <p:cNvPr id="83974" name="Text Box 6">
            <a:extLst>
              <a:ext uri="{FF2B5EF4-FFF2-40B4-BE49-F238E27FC236}">
                <a16:creationId xmlns:a16="http://schemas.microsoft.com/office/drawing/2014/main" id="{4EB65B3F-1E41-455C-8D79-19F69A6B8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6576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E</a:t>
            </a:r>
          </a:p>
        </p:txBody>
      </p:sp>
      <p:sp>
        <p:nvSpPr>
          <p:cNvPr id="83975" name="Text Box 7">
            <a:extLst>
              <a:ext uri="{FF2B5EF4-FFF2-40B4-BE49-F238E27FC236}">
                <a16:creationId xmlns:a16="http://schemas.microsoft.com/office/drawing/2014/main" id="{1DB87D27-CBD0-47A7-B3BE-19B4EFD83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5814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B</a:t>
            </a:r>
          </a:p>
        </p:txBody>
      </p:sp>
      <p:sp>
        <p:nvSpPr>
          <p:cNvPr id="83976" name="Text Box 8">
            <a:extLst>
              <a:ext uri="{FF2B5EF4-FFF2-40B4-BE49-F238E27FC236}">
                <a16:creationId xmlns:a16="http://schemas.microsoft.com/office/drawing/2014/main" id="{8E23FE13-4A57-404D-8B77-C2B7DFC63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1816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C</a:t>
            </a:r>
          </a:p>
        </p:txBody>
      </p:sp>
      <p:pic>
        <p:nvPicPr>
          <p:cNvPr id="83977" name="Picture 9">
            <a:extLst>
              <a:ext uri="{FF2B5EF4-FFF2-40B4-BE49-F238E27FC236}">
                <a16:creationId xmlns:a16="http://schemas.microsoft.com/office/drawing/2014/main" id="{47F91C21-74CE-44B3-86E3-21FC45E1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05201"/>
            <a:ext cx="2514600" cy="1222375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8" name="Picture 10">
            <a:extLst>
              <a:ext uri="{FF2B5EF4-FFF2-40B4-BE49-F238E27FC236}">
                <a16:creationId xmlns:a16="http://schemas.microsoft.com/office/drawing/2014/main" id="{0A5A80D4-C8B7-4D94-8BCF-81A57003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2514600" cy="121443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9" name="Text Box 11">
            <a:extLst>
              <a:ext uri="{FF2B5EF4-FFF2-40B4-BE49-F238E27FC236}">
                <a16:creationId xmlns:a16="http://schemas.microsoft.com/office/drawing/2014/main" id="{E48C2461-6B34-4C44-A634-0D9AA52DB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286001"/>
            <a:ext cx="53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/>
              <a:t>D</a:t>
            </a:r>
          </a:p>
        </p:txBody>
      </p:sp>
      <p:pic>
        <p:nvPicPr>
          <p:cNvPr id="83980" name="Picture 12">
            <a:extLst>
              <a:ext uri="{FF2B5EF4-FFF2-40B4-BE49-F238E27FC236}">
                <a16:creationId xmlns:a16="http://schemas.microsoft.com/office/drawing/2014/main" id="{CFA4A059-8ED3-42FF-88A2-54DAD1D7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2667000" cy="128905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81" name="Picture 13">
            <a:extLst>
              <a:ext uri="{FF2B5EF4-FFF2-40B4-BE49-F238E27FC236}">
                <a16:creationId xmlns:a16="http://schemas.microsoft.com/office/drawing/2014/main" id="{DF4AAC55-5777-494F-AF0B-F65E442A0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2667000" cy="1270000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82" name="Picture 14">
            <a:extLst>
              <a:ext uri="{FF2B5EF4-FFF2-40B4-BE49-F238E27FC236}">
                <a16:creationId xmlns:a16="http://schemas.microsoft.com/office/drawing/2014/main" id="{9CF3B4C2-FB56-4795-BB5C-E59F09CE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257800"/>
            <a:ext cx="2590800" cy="1182688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983" name="Group 15">
            <a:extLst>
              <a:ext uri="{FF2B5EF4-FFF2-40B4-BE49-F238E27FC236}">
                <a16:creationId xmlns:a16="http://schemas.microsoft.com/office/drawing/2014/main" id="{485743F1-6D88-4638-9503-3BCF372E9054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1828800"/>
            <a:ext cx="2590800" cy="1447800"/>
            <a:chOff x="672" y="1488"/>
            <a:chExt cx="1632" cy="912"/>
          </a:xfrm>
        </p:grpSpPr>
        <p:sp>
          <p:nvSpPr>
            <p:cNvPr id="83984" name="AutoShape 16">
              <a:extLst>
                <a:ext uri="{FF2B5EF4-FFF2-40B4-BE49-F238E27FC236}">
                  <a16:creationId xmlns:a16="http://schemas.microsoft.com/office/drawing/2014/main" id="{1F8C87F9-1056-4327-81D7-B7B38C642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488"/>
              <a:ext cx="1632" cy="91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762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17</a:t>
              </a:r>
            </a:p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27</a:t>
              </a:r>
            </a:p>
          </p:txBody>
        </p:sp>
        <p:sp>
          <p:nvSpPr>
            <p:cNvPr id="83985" name="Line 17">
              <a:extLst>
                <a:ext uri="{FF2B5EF4-FFF2-40B4-BE49-F238E27FC236}">
                  <a16:creationId xmlns:a16="http://schemas.microsoft.com/office/drawing/2014/main" id="{3EF2860A-FC47-463E-B0A5-669451B3A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968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987" name="Group 19">
            <a:extLst>
              <a:ext uri="{FF2B5EF4-FFF2-40B4-BE49-F238E27FC236}">
                <a16:creationId xmlns:a16="http://schemas.microsoft.com/office/drawing/2014/main" id="{557FCB38-CBA8-4844-8AE0-D79B03DFED7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5105400"/>
            <a:ext cx="2590800" cy="1447800"/>
            <a:chOff x="672" y="1488"/>
            <a:chExt cx="1632" cy="912"/>
          </a:xfrm>
        </p:grpSpPr>
        <p:sp>
          <p:nvSpPr>
            <p:cNvPr id="83988" name="AutoShape 20">
              <a:extLst>
                <a:ext uri="{FF2B5EF4-FFF2-40B4-BE49-F238E27FC236}">
                  <a16:creationId xmlns:a16="http://schemas.microsoft.com/office/drawing/2014/main" id="{398C3FBD-6E23-444C-AD72-0E6F2EBE7F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488"/>
              <a:ext cx="1632" cy="91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762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19</a:t>
              </a:r>
            </a:p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20</a:t>
              </a:r>
            </a:p>
          </p:txBody>
        </p:sp>
        <p:sp>
          <p:nvSpPr>
            <p:cNvPr id="83989" name="Line 21">
              <a:extLst>
                <a:ext uri="{FF2B5EF4-FFF2-40B4-BE49-F238E27FC236}">
                  <a16:creationId xmlns:a16="http://schemas.microsoft.com/office/drawing/2014/main" id="{9B514979-854F-4964-BF1A-39041D4F5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968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990" name="Group 22">
            <a:extLst>
              <a:ext uri="{FF2B5EF4-FFF2-40B4-BE49-F238E27FC236}">
                <a16:creationId xmlns:a16="http://schemas.microsoft.com/office/drawing/2014/main" id="{A9E17F41-AABB-424F-B782-A53CAE3576A6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752600"/>
            <a:ext cx="2667000" cy="1447800"/>
            <a:chOff x="672" y="1488"/>
            <a:chExt cx="1632" cy="912"/>
          </a:xfrm>
        </p:grpSpPr>
        <p:sp>
          <p:nvSpPr>
            <p:cNvPr id="83991" name="AutoShape 23">
              <a:extLst>
                <a:ext uri="{FF2B5EF4-FFF2-40B4-BE49-F238E27FC236}">
                  <a16:creationId xmlns:a16="http://schemas.microsoft.com/office/drawing/2014/main" id="{2D727CF6-3349-4ABA-80BE-1B0D7052F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488"/>
              <a:ext cx="1632" cy="91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762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600" b="1">
                <a:latin typeface="Franklin Gothic Heavy" panose="020B0903020102020204" pitchFamily="34" charset="0"/>
              </a:endParaRPr>
            </a:p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10</a:t>
              </a:r>
            </a:p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9</a:t>
              </a:r>
            </a:p>
            <a:p>
              <a:pPr algn="ctr"/>
              <a:endParaRPr lang="en-US" altLang="en-US" sz="3600" b="1">
                <a:latin typeface="Franklin Gothic Heavy" panose="020B0903020102020204" pitchFamily="34" charset="0"/>
              </a:endParaRPr>
            </a:p>
          </p:txBody>
        </p:sp>
        <p:sp>
          <p:nvSpPr>
            <p:cNvPr id="83992" name="Line 24">
              <a:extLst>
                <a:ext uri="{FF2B5EF4-FFF2-40B4-BE49-F238E27FC236}">
                  <a16:creationId xmlns:a16="http://schemas.microsoft.com/office/drawing/2014/main" id="{2674C2AF-97C6-4206-847D-BCCC32F0CF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968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993" name="Group 25">
            <a:extLst>
              <a:ext uri="{FF2B5EF4-FFF2-40B4-BE49-F238E27FC236}">
                <a16:creationId xmlns:a16="http://schemas.microsoft.com/office/drawing/2014/main" id="{2D267D78-28A8-4EB9-B705-5464DF98CB6B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3429000"/>
            <a:ext cx="2590800" cy="1447800"/>
            <a:chOff x="672" y="1488"/>
            <a:chExt cx="1632" cy="912"/>
          </a:xfrm>
        </p:grpSpPr>
        <p:sp>
          <p:nvSpPr>
            <p:cNvPr id="83994" name="AutoShape 26">
              <a:extLst>
                <a:ext uri="{FF2B5EF4-FFF2-40B4-BE49-F238E27FC236}">
                  <a16:creationId xmlns:a16="http://schemas.microsoft.com/office/drawing/2014/main" id="{53FA251A-1D75-4439-A2D3-62FA9EE03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488"/>
              <a:ext cx="1632" cy="91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762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600" b="1">
                <a:latin typeface="Franklin Gothic Heavy" panose="020B0903020102020204" pitchFamily="34" charset="0"/>
              </a:endParaRPr>
            </a:p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41</a:t>
              </a:r>
            </a:p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28</a:t>
              </a:r>
            </a:p>
            <a:p>
              <a:pPr algn="ctr"/>
              <a:endParaRPr lang="en-US" altLang="en-US" sz="3600" b="1">
                <a:latin typeface="Franklin Gothic Heavy" panose="020B0903020102020204" pitchFamily="34" charset="0"/>
              </a:endParaRPr>
            </a:p>
          </p:txBody>
        </p:sp>
        <p:sp>
          <p:nvSpPr>
            <p:cNvPr id="83995" name="Line 27">
              <a:extLst>
                <a:ext uri="{FF2B5EF4-FFF2-40B4-BE49-F238E27FC236}">
                  <a16:creationId xmlns:a16="http://schemas.microsoft.com/office/drawing/2014/main" id="{BDE0BC2A-1BBF-4945-8C84-CDACD1E46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1968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3996" name="Group 28">
            <a:extLst>
              <a:ext uri="{FF2B5EF4-FFF2-40B4-BE49-F238E27FC236}">
                <a16:creationId xmlns:a16="http://schemas.microsoft.com/office/drawing/2014/main" id="{EF326691-4FF6-4D05-8EC2-94FFC97A23F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5105400"/>
            <a:ext cx="2590800" cy="1447800"/>
            <a:chOff x="2496" y="2016"/>
            <a:chExt cx="1632" cy="912"/>
          </a:xfrm>
        </p:grpSpPr>
        <p:sp>
          <p:nvSpPr>
            <p:cNvPr id="83997" name="AutoShape 29">
              <a:extLst>
                <a:ext uri="{FF2B5EF4-FFF2-40B4-BE49-F238E27FC236}">
                  <a16:creationId xmlns:a16="http://schemas.microsoft.com/office/drawing/2014/main" id="{702BAE43-D4B8-4008-A8B7-C0DAA6713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016"/>
              <a:ext cx="1632" cy="91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762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3600" b="1">
                <a:latin typeface="Franklin Gothic Heavy" panose="020B0903020102020204" pitchFamily="34" charset="0"/>
              </a:endParaRPr>
            </a:p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26</a:t>
              </a:r>
            </a:p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21</a:t>
              </a:r>
            </a:p>
            <a:p>
              <a:pPr algn="ctr"/>
              <a:endParaRPr lang="en-US" altLang="en-US" sz="3600" b="1">
                <a:latin typeface="Franklin Gothic Heavy" panose="020B0903020102020204" pitchFamily="34" charset="0"/>
              </a:endParaRPr>
            </a:p>
          </p:txBody>
        </p:sp>
        <p:sp>
          <p:nvSpPr>
            <p:cNvPr id="83998" name="Line 30">
              <a:extLst>
                <a:ext uri="{FF2B5EF4-FFF2-40B4-BE49-F238E27FC236}">
                  <a16:creationId xmlns:a16="http://schemas.microsoft.com/office/drawing/2014/main" id="{CD28409A-DBFD-4483-A510-92527BB74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2496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4000" name="Group 32">
            <a:extLst>
              <a:ext uri="{FF2B5EF4-FFF2-40B4-BE49-F238E27FC236}">
                <a16:creationId xmlns:a16="http://schemas.microsoft.com/office/drawing/2014/main" id="{3CA6B4DA-A7BA-485D-AB53-111CEF7C59EC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505200"/>
            <a:ext cx="2590800" cy="1447800"/>
            <a:chOff x="768" y="2208"/>
            <a:chExt cx="1632" cy="912"/>
          </a:xfrm>
        </p:grpSpPr>
        <p:sp>
          <p:nvSpPr>
            <p:cNvPr id="83986" name="AutoShape 18">
              <a:extLst>
                <a:ext uri="{FF2B5EF4-FFF2-40B4-BE49-F238E27FC236}">
                  <a16:creationId xmlns:a16="http://schemas.microsoft.com/office/drawing/2014/main" id="{9EDEB005-493E-4624-8FB2-94139CFE9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2208"/>
              <a:ext cx="1632" cy="912"/>
            </a:xfrm>
            <a:prstGeom prst="roundRect">
              <a:avLst>
                <a:gd name="adj" fmla="val 16667"/>
              </a:avLst>
            </a:prstGeom>
            <a:solidFill>
              <a:srgbClr val="FFCCCC"/>
            </a:solidFill>
            <a:ln w="76200">
              <a:solidFill>
                <a:srgbClr val="D600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13</a:t>
              </a:r>
            </a:p>
            <a:p>
              <a:pPr algn="ctr"/>
              <a:r>
                <a:rPr lang="en-US" altLang="en-US" sz="3600" b="1">
                  <a:latin typeface="Franklin Gothic Heavy" panose="020B0903020102020204" pitchFamily="34" charset="0"/>
                </a:rPr>
                <a:t>12</a:t>
              </a:r>
            </a:p>
          </p:txBody>
        </p:sp>
        <p:sp>
          <p:nvSpPr>
            <p:cNvPr id="83999" name="Line 31">
              <a:extLst>
                <a:ext uri="{FF2B5EF4-FFF2-40B4-BE49-F238E27FC236}">
                  <a16:creationId xmlns:a16="http://schemas.microsoft.com/office/drawing/2014/main" id="{05BD1022-45EA-438F-A9A7-9692F281A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688"/>
              <a:ext cx="57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83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19550" y="562573"/>
                <a:ext cx="7497474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1) 3 quarters + 3 quarters + 3 quarters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</a:t>
                </a: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4)</a:t>
                </a: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562573"/>
                <a:ext cx="7497474" cy="4401205"/>
              </a:xfrm>
              <a:prstGeom prst="rect">
                <a:avLst/>
              </a:prstGeom>
              <a:blipFill>
                <a:blip r:embed="rId3"/>
                <a:stretch>
                  <a:fillRect l="-1626" t="-1247" b="-30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219550" y="1909864"/>
                <a:ext cx="1184672" cy="91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1909864"/>
                <a:ext cx="1184672" cy="9147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52777" y="2085949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777" y="2085949"/>
                <a:ext cx="1519919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64286" y="1909864"/>
                <a:ext cx="1184672" cy="91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286" y="1909864"/>
                <a:ext cx="1184672" cy="9147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240774" y="2066246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774" y="2066246"/>
                <a:ext cx="151991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3769051" y="1909864"/>
                <a:ext cx="1184672" cy="91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051" y="1909864"/>
                <a:ext cx="1184672" cy="9147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000733" y="2068066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733" y="2068066"/>
                <a:ext cx="151991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496176" y="1909864"/>
                <a:ext cx="1184672" cy="914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176" y="1909864"/>
                <a:ext cx="1184672" cy="9147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776219" y="2083695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6219" y="2083695"/>
                <a:ext cx="151991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2225491" y="3146481"/>
                <a:ext cx="1184672" cy="91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91" y="3146481"/>
                <a:ext cx="1184672" cy="91493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458718" y="3322566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18" y="3322566"/>
                <a:ext cx="1519919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027190" y="3146482"/>
                <a:ext cx="1184672" cy="91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190" y="3146482"/>
                <a:ext cx="1184672" cy="9182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88513" y="3511166"/>
          <a:ext cx="44065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15">
                  <a:extLst>
                    <a:ext uri="{9D8B030D-6E8A-4147-A177-3AD203B41FA5}">
                      <a16:colId xmlns:a16="http://schemas.microsoft.com/office/drawing/2014/main" val="3244318859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206681000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75072452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957500270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84475899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3624011924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2370294141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3084268338"/>
                    </a:ext>
                  </a:extLst>
                </a:gridCol>
                <a:gridCol w="489615">
                  <a:extLst>
                    <a:ext uri="{9D8B030D-6E8A-4147-A177-3AD203B41FA5}">
                      <a16:colId xmlns:a16="http://schemas.microsoft.com/office/drawing/2014/main" val="10500896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851524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225491" y="4419650"/>
                <a:ext cx="1184672" cy="91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11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5491" y="4419650"/>
                <a:ext cx="1184672" cy="91493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2458718" y="4595735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718" y="4595735"/>
                <a:ext cx="151991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027190" y="4419651"/>
                <a:ext cx="1184672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11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190" y="4419651"/>
                <a:ext cx="1184672" cy="9103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284897" y="4595735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897" y="4595735"/>
                <a:ext cx="1519919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3853369" y="4419650"/>
                <a:ext cx="1184672" cy="91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/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/>
                            <m:t>11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69" y="4419650"/>
                <a:ext cx="1184672" cy="91493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804816" y="5346574"/>
          <a:ext cx="478536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033">
                  <a:extLst>
                    <a:ext uri="{9D8B030D-6E8A-4147-A177-3AD203B41FA5}">
                      <a16:colId xmlns:a16="http://schemas.microsoft.com/office/drawing/2014/main" val="2342744554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837754346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2355379602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3616622185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2609023984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541276275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622230843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244247098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768270017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588241599"/>
                    </a:ext>
                  </a:extLst>
                </a:gridCol>
                <a:gridCol w="435033">
                  <a:extLst>
                    <a:ext uri="{9D8B030D-6E8A-4147-A177-3AD203B41FA5}">
                      <a16:colId xmlns:a16="http://schemas.microsoft.com/office/drawing/2014/main" val="11146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79699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3212736" y="3322566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2736" y="3322566"/>
                <a:ext cx="1519919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4188653" y="4613680"/>
                <a:ext cx="15199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653" y="4613680"/>
                <a:ext cx="1519919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288879" y="407396"/>
                <a:ext cx="2856289" cy="792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rgbClr val="7030A0"/>
                    </a:solidFill>
                  </a:rPr>
                  <a:t>9 quarters or 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879" y="407396"/>
                <a:ext cx="2856289" cy="792268"/>
              </a:xfrm>
              <a:prstGeom prst="rect">
                <a:avLst/>
              </a:prstGeom>
              <a:blipFill>
                <a:blip r:embed="rId22"/>
                <a:stretch>
                  <a:fillRect l="-4487" b="-61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719328" y="1909864"/>
                <a:ext cx="1184672" cy="919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rgbClr val="7030A0"/>
                              </a:solidFill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rgbClr val="7030A0"/>
                              </a:solidFill>
                            </a:rPr>
                            <m:t>6</m:t>
                          </m:r>
                        </m:den>
                      </m:f>
                      <m:r>
                        <a:rPr lang="en-GB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f>
                        <m:fPr>
                          <m:ctrlPr>
                            <a:rPr lang="en-GB" sz="28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rgbClr val="7030A0"/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rgbClr val="7030A0"/>
                              </a:solidFill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9328" y="1909864"/>
                <a:ext cx="1184672" cy="919291"/>
              </a:xfrm>
              <a:prstGeom prst="rect">
                <a:avLst/>
              </a:prstGeom>
              <a:blipFill>
                <a:blip r:embed="rId23"/>
                <a:stretch>
                  <a:fillRect r="-287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 flipH="1">
            <a:off x="8052883" y="3530868"/>
            <a:ext cx="457200" cy="32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7555132" y="3536669"/>
            <a:ext cx="457200" cy="32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062650" y="3532042"/>
            <a:ext cx="457200" cy="327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H="1">
            <a:off x="6572823" y="3532042"/>
            <a:ext cx="458092" cy="3264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3742158" y="3163163"/>
                <a:ext cx="1184672" cy="919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rgbClr val="7030A0"/>
                              </a:solidFill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rgbClr val="7030A0"/>
                              </a:solidFill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2158" y="3163163"/>
                <a:ext cx="1184672" cy="91929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 flipH="1">
            <a:off x="7865249" y="5361086"/>
            <a:ext cx="414000" cy="338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430729" y="5361086"/>
            <a:ext cx="414000" cy="338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7004228" y="5361086"/>
            <a:ext cx="414000" cy="338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553200" y="5361086"/>
            <a:ext cx="414000" cy="338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130680" y="5361086"/>
            <a:ext cx="414000" cy="338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H="1">
            <a:off x="5682024" y="5361087"/>
            <a:ext cx="413977" cy="3396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4732654" y="4470714"/>
                <a:ext cx="1184672" cy="914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rgbClr val="7030A0"/>
                              </a:solidFill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>
                              <a:solidFill>
                                <a:srgbClr val="7030A0"/>
                              </a:solidFill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654" y="4470714"/>
                <a:ext cx="1184672" cy="91493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591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3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56712" y="1849586"/>
          <a:ext cx="4593795" cy="18542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8759">
                  <a:extLst>
                    <a:ext uri="{9D8B030D-6E8A-4147-A177-3AD203B41FA5}">
                      <a16:colId xmlns:a16="http://schemas.microsoft.com/office/drawing/2014/main" val="596351273"/>
                    </a:ext>
                  </a:extLst>
                </a:gridCol>
                <a:gridCol w="918759">
                  <a:extLst>
                    <a:ext uri="{9D8B030D-6E8A-4147-A177-3AD203B41FA5}">
                      <a16:colId xmlns:a16="http://schemas.microsoft.com/office/drawing/2014/main" val="125877435"/>
                    </a:ext>
                  </a:extLst>
                </a:gridCol>
                <a:gridCol w="918759">
                  <a:extLst>
                    <a:ext uri="{9D8B030D-6E8A-4147-A177-3AD203B41FA5}">
                      <a16:colId xmlns:a16="http://schemas.microsoft.com/office/drawing/2014/main" val="1982899649"/>
                    </a:ext>
                  </a:extLst>
                </a:gridCol>
                <a:gridCol w="918759">
                  <a:extLst>
                    <a:ext uri="{9D8B030D-6E8A-4147-A177-3AD203B41FA5}">
                      <a16:colId xmlns:a16="http://schemas.microsoft.com/office/drawing/2014/main" val="3218174393"/>
                    </a:ext>
                  </a:extLst>
                </a:gridCol>
                <a:gridCol w="918759">
                  <a:extLst>
                    <a:ext uri="{9D8B030D-6E8A-4147-A177-3AD203B41FA5}">
                      <a16:colId xmlns:a16="http://schemas.microsoft.com/office/drawing/2014/main" val="1025616409"/>
                    </a:ext>
                  </a:extLst>
                </a:gridCol>
              </a:tblGrid>
              <a:tr h="92713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4833884"/>
                  </a:ext>
                </a:extLst>
              </a:tr>
              <a:tr h="92713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714995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066013" y="3744682"/>
                <a:ext cx="7633855" cy="2119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Charlie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5</m:t>
                        </m:r>
                      </m:den>
                    </m:f>
                  </m:oMath>
                </a14:m>
                <a:r>
                  <a:rPr lang="en-GB" sz="2800" dirty="0"/>
                  <a:t> of the chocolate bar.</a:t>
                </a:r>
              </a:p>
              <a:p>
                <a:pPr algn="ctr"/>
                <a:r>
                  <a:rPr lang="en-GB" sz="2800" dirty="0"/>
                  <a:t>Suzie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8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800"/>
                          <m:t>10</m:t>
                        </m:r>
                      </m:den>
                    </m:f>
                  </m:oMath>
                </a14:m>
                <a:r>
                  <a:rPr lang="en-GB" sz="2800" dirty="0"/>
                  <a:t> of the chocolate bar.</a:t>
                </a:r>
              </a:p>
              <a:p>
                <a:pPr algn="ctr"/>
                <a:endParaRPr lang="en-GB" sz="1100" dirty="0"/>
              </a:p>
              <a:p>
                <a:pPr algn="ctr"/>
                <a:r>
                  <a:rPr lang="en-GB" sz="2800" dirty="0"/>
                  <a:t>How much have they eaten altogether?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013" y="3744682"/>
                <a:ext cx="7633855" cy="2119747"/>
              </a:xfrm>
              <a:prstGeom prst="rect">
                <a:avLst/>
              </a:prstGeom>
              <a:blipFill>
                <a:blip r:embed="rId3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512" y="208457"/>
            <a:ext cx="716166" cy="101187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ounded Rectangular Callout 1"/>
              <p:cNvSpPr/>
              <p:nvPr/>
            </p:nvSpPr>
            <p:spPr>
              <a:xfrm>
                <a:off x="2907678" y="849087"/>
                <a:ext cx="3320231" cy="777883"/>
              </a:xfrm>
              <a:prstGeom prst="wedgeRoundRectCallout">
                <a:avLst>
                  <a:gd name="adj1" fmla="val -54594"/>
                  <a:gd name="adj2" fmla="val -28471"/>
                  <a:gd name="adj3" fmla="val 16667"/>
                </a:avLst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</a:rPr>
                  <a:t>They’ve eaten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>
                            <a:solidFill>
                              <a:schemeClr val="tx1"/>
                            </a:solidFill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>
                            <a:solidFill>
                              <a:schemeClr val="tx1"/>
                            </a:solidFill>
                          </a:rPr>
                          <m:t>15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chemeClr val="tx1"/>
                    </a:solidFill>
                  </a:rPr>
                  <a:t> of the bar</a:t>
                </a:r>
              </a:p>
            </p:txBody>
          </p:sp>
        </mc:Choice>
        <mc:Fallback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678" y="849087"/>
                <a:ext cx="3320231" cy="777883"/>
              </a:xfrm>
              <a:prstGeom prst="wedgeRoundRectCallout">
                <a:avLst>
                  <a:gd name="adj1" fmla="val -54594"/>
                  <a:gd name="adj2" fmla="val -28471"/>
                  <a:gd name="adj3" fmla="val 16667"/>
                </a:avLst>
              </a:prstGeom>
              <a:blipFill>
                <a:blip r:embed="rId5"/>
                <a:stretch>
                  <a:fillRect b="-18797"/>
                </a:stretch>
              </a:blipFill>
              <a:ln w="28575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52631" y="623835"/>
          <a:ext cx="5403275" cy="2386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655">
                  <a:extLst>
                    <a:ext uri="{9D8B030D-6E8A-4147-A177-3AD203B41FA5}">
                      <a16:colId xmlns:a16="http://schemas.microsoft.com/office/drawing/2014/main" val="59635127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25877435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982899649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321817439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025616409"/>
                    </a:ext>
                  </a:extLst>
                </a:gridCol>
              </a:tblGrid>
              <a:tr h="11933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4833884"/>
                  </a:ext>
                </a:extLst>
              </a:tr>
              <a:tr h="11933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714995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934853" y="3302473"/>
                <a:ext cx="5957455" cy="1685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400" dirty="0"/>
                  <a:t>Charlie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/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of the chocolate bar.</a:t>
                </a:r>
              </a:p>
              <a:p>
                <a:pPr algn="ctr"/>
                <a:endParaRPr lang="en-GB" sz="2400" dirty="0"/>
              </a:p>
              <a:p>
                <a:pPr algn="ctr"/>
                <a:r>
                  <a:rPr lang="en-GB" sz="2400" dirty="0"/>
                  <a:t>Suzie eats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/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/>
                          <m:t>10</m:t>
                        </m:r>
                      </m:den>
                    </m:f>
                  </m:oMath>
                </a14:m>
                <a:r>
                  <a:rPr lang="en-GB" sz="2400" dirty="0"/>
                  <a:t> of the chocolate bar.</a:t>
                </a: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853" y="3302473"/>
                <a:ext cx="5957455" cy="1685270"/>
              </a:xfrm>
              <a:prstGeom prst="rect">
                <a:avLst/>
              </a:prstGeom>
              <a:blipFill>
                <a:blip r:embed="rId3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236467" y="623835"/>
            <a:ext cx="1094509" cy="238667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" name="Rectangle 8"/>
          <p:cNvSpPr/>
          <p:nvPr/>
        </p:nvSpPr>
        <p:spPr>
          <a:xfrm>
            <a:off x="4305577" y="623835"/>
            <a:ext cx="1094509" cy="238667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0" name="Rectangle 9"/>
          <p:cNvSpPr/>
          <p:nvPr/>
        </p:nvSpPr>
        <p:spPr>
          <a:xfrm>
            <a:off x="5372379" y="623835"/>
            <a:ext cx="1094509" cy="238667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Rectangle 10"/>
          <p:cNvSpPr/>
          <p:nvPr/>
        </p:nvSpPr>
        <p:spPr>
          <a:xfrm>
            <a:off x="6439180" y="623835"/>
            <a:ext cx="1094509" cy="238667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Rectangle 11"/>
          <p:cNvSpPr/>
          <p:nvPr/>
        </p:nvSpPr>
        <p:spPr>
          <a:xfrm>
            <a:off x="7561397" y="623835"/>
            <a:ext cx="1094509" cy="238667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52631" y="620934"/>
          <a:ext cx="5403275" cy="2386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655">
                  <a:extLst>
                    <a:ext uri="{9D8B030D-6E8A-4147-A177-3AD203B41FA5}">
                      <a16:colId xmlns:a16="http://schemas.microsoft.com/office/drawing/2014/main" val="59635127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25877435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982899649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321817439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025616409"/>
                    </a:ext>
                  </a:extLst>
                </a:gridCol>
              </a:tblGrid>
              <a:tr h="11933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4833884"/>
                  </a:ext>
                </a:extLst>
              </a:tr>
              <a:tr h="11933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7149954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252630" y="620934"/>
          <a:ext cx="5403275" cy="23866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655">
                  <a:extLst>
                    <a:ext uri="{9D8B030D-6E8A-4147-A177-3AD203B41FA5}">
                      <a16:colId xmlns:a16="http://schemas.microsoft.com/office/drawing/2014/main" val="59635127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25877435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982899649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3218174393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1025616409"/>
                    </a:ext>
                  </a:extLst>
                </a:gridCol>
              </a:tblGrid>
              <a:tr h="11933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4833884"/>
                  </a:ext>
                </a:extLst>
              </a:tr>
              <a:tr h="119333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714995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066473" y="5345803"/>
                <a:ext cx="5957455" cy="702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/>
                          <m:t>10</m:t>
                        </m:r>
                      </m:den>
                    </m:f>
                  </m:oMath>
                </a14:m>
                <a:r>
                  <a:rPr lang="en-GB" sz="2400" dirty="0"/>
                  <a:t> of the bar is eaten.</a:t>
                </a: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473" y="5345803"/>
                <a:ext cx="5957455" cy="702180"/>
              </a:xfrm>
              <a:prstGeom prst="rect">
                <a:avLst/>
              </a:prstGeom>
              <a:blipFill>
                <a:blip r:embed="rId4"/>
                <a:stretch>
                  <a:fillRect b="-60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CFFA6497-53CD-4F80-B969-15CE83FE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8560"/>
            <a:ext cx="10096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9598F688-B69B-485F-8AC7-4AA044D3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262" y="334652"/>
            <a:ext cx="990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WordArt 7">
            <a:extLst>
              <a:ext uri="{FF2B5EF4-FFF2-40B4-BE49-F238E27FC236}">
                <a16:creationId xmlns:a16="http://schemas.microsoft.com/office/drawing/2014/main" id="{A394DE4E-8B77-4216-BD49-B65429F8EE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57725" y="1157538"/>
            <a:ext cx="457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29A1C373-EA2F-4A9D-AD60-0AE1F253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065702"/>
            <a:ext cx="4191000" cy="24384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We need a common 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denominator to add 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these fractions.</a:t>
            </a:r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5139BDDA-3370-489A-B19D-072F2BA53E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477000" y="2573025"/>
            <a:ext cx="152400" cy="1389374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50" name="Line 10">
            <a:extLst>
              <a:ext uri="{FF2B5EF4-FFF2-40B4-BE49-F238E27FC236}">
                <a16:creationId xmlns:a16="http://schemas.microsoft.com/office/drawing/2014/main" id="{EE34A87D-E684-4D4F-8A38-551D527032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52850" y="2573025"/>
            <a:ext cx="2266950" cy="1652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69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CFFA6497-53CD-4F80-B969-15CE83FE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7200"/>
            <a:ext cx="10096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9598F688-B69B-485F-8AC7-4AA044D39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43200"/>
            <a:ext cx="9906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Line 6">
            <a:extLst>
              <a:ext uri="{FF2B5EF4-FFF2-40B4-BE49-F238E27FC236}">
                <a16:creationId xmlns:a16="http://schemas.microsoft.com/office/drawing/2014/main" id="{E4A5A296-D9ED-4452-911A-744D62BC7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105400"/>
            <a:ext cx="2133600" cy="0"/>
          </a:xfrm>
          <a:prstGeom prst="line">
            <a:avLst/>
          </a:prstGeom>
          <a:noFill/>
          <a:ln w="152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7" name="WordArt 7">
            <a:extLst>
              <a:ext uri="{FF2B5EF4-FFF2-40B4-BE49-F238E27FC236}">
                <a16:creationId xmlns:a16="http://schemas.microsoft.com/office/drawing/2014/main" id="{A394DE4E-8B77-4216-BD49-B65429F8EE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457200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10248" name="AutoShape 8">
            <a:extLst>
              <a:ext uri="{FF2B5EF4-FFF2-40B4-BE49-F238E27FC236}">
                <a16:creationId xmlns:a16="http://schemas.microsoft.com/office/drawing/2014/main" id="{29A1C373-EA2F-4A9D-AD60-0AE1F253E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447800"/>
            <a:ext cx="4191000" cy="24384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We need a common 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denominator to add 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these fractions.</a:t>
            </a:r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C0184AEA-2A12-457B-AFEF-A7439847D99F}"/>
              </a:ext>
            </a:extLst>
          </p:cNvPr>
          <p:cNvSpPr/>
          <p:nvPr/>
        </p:nvSpPr>
        <p:spPr>
          <a:xfrm rot="20823164">
            <a:off x="-196806" y="27145"/>
            <a:ext cx="2840477" cy="247664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</a:rPr>
              <a:t>Q1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9">
            <a:extLst>
              <a:ext uri="{FF2B5EF4-FFF2-40B4-BE49-F238E27FC236}">
                <a16:creationId xmlns:a16="http://schemas.microsoft.com/office/drawing/2014/main" id="{F5A2DE06-E55D-432C-8A29-80F6A4793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867401"/>
            <a:ext cx="40386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7, 14, 21, 28, 35… </a:t>
            </a:r>
          </a:p>
        </p:txBody>
      </p:sp>
      <p:sp>
        <p:nvSpPr>
          <p:cNvPr id="29706" name="Text Box 10">
            <a:extLst>
              <a:ext uri="{FF2B5EF4-FFF2-40B4-BE49-F238E27FC236}">
                <a16:creationId xmlns:a16="http://schemas.microsoft.com/office/drawing/2014/main" id="{6969277E-74A9-41B3-B12B-6DAEFBE59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343401"/>
            <a:ext cx="69342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2, 4, 6, 8, 10, 12, 14, 16, 18, 20</a:t>
            </a:r>
          </a:p>
        </p:txBody>
      </p:sp>
      <p:sp>
        <p:nvSpPr>
          <p:cNvPr id="29707" name="WordArt 11">
            <a:extLst>
              <a:ext uri="{FF2B5EF4-FFF2-40B4-BE49-F238E27FC236}">
                <a16:creationId xmlns:a16="http://schemas.microsoft.com/office/drawing/2014/main" id="{0D0B52AD-CF67-4C40-A764-CB91C5CFE0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29200" y="37338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2's</a:t>
            </a:r>
          </a:p>
        </p:txBody>
      </p:sp>
      <p:sp>
        <p:nvSpPr>
          <p:cNvPr id="29708" name="WordArt 12">
            <a:extLst>
              <a:ext uri="{FF2B5EF4-FFF2-40B4-BE49-F238E27FC236}">
                <a16:creationId xmlns:a16="http://schemas.microsoft.com/office/drawing/2014/main" id="{45CF0938-9860-4B77-8D10-9F189A46C5C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1600" y="53340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7's</a:t>
            </a:r>
          </a:p>
        </p:txBody>
      </p:sp>
      <p:sp>
        <p:nvSpPr>
          <p:cNvPr id="29709" name="Oval 13">
            <a:extLst>
              <a:ext uri="{FF2B5EF4-FFF2-40B4-BE49-F238E27FC236}">
                <a16:creationId xmlns:a16="http://schemas.microsoft.com/office/drawing/2014/main" id="{04A751B3-34A7-4BD4-AFFC-F335E1BE7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343400"/>
            <a:ext cx="8382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Oval 14">
            <a:extLst>
              <a:ext uri="{FF2B5EF4-FFF2-40B4-BE49-F238E27FC236}">
                <a16:creationId xmlns:a16="http://schemas.microsoft.com/office/drawing/2014/main" id="{2DEB239B-8371-441B-A080-9AFB5B42E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791200"/>
            <a:ext cx="8382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9711" name="Group 15">
            <a:extLst>
              <a:ext uri="{FF2B5EF4-FFF2-40B4-BE49-F238E27FC236}">
                <a16:creationId xmlns:a16="http://schemas.microsoft.com/office/drawing/2014/main" id="{7D4CB860-5C43-44FB-8665-A9D66BE2A41A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04800"/>
            <a:ext cx="6400800" cy="3810000"/>
            <a:chOff x="240" y="288"/>
            <a:chExt cx="5088" cy="2928"/>
          </a:xfrm>
        </p:grpSpPr>
        <p:pic>
          <p:nvPicPr>
            <p:cNvPr id="29698" name="Picture 2">
              <a:extLst>
                <a:ext uri="{FF2B5EF4-FFF2-40B4-BE49-F238E27FC236}">
                  <a16:creationId xmlns:a16="http://schemas.microsoft.com/office/drawing/2014/main" id="{B98F6CFD-221F-4440-A1D9-0768C3B1B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288"/>
              <a:ext cx="636" cy="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699" name="Picture 3">
              <a:extLst>
                <a:ext uri="{FF2B5EF4-FFF2-40B4-BE49-F238E27FC236}">
                  <a16:creationId xmlns:a16="http://schemas.microsoft.com/office/drawing/2014/main" id="{B2870A21-5729-4900-90E8-75AA43A96C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728"/>
              <a:ext cx="624" cy="1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700" name="Line 4">
              <a:extLst>
                <a:ext uri="{FF2B5EF4-FFF2-40B4-BE49-F238E27FC236}">
                  <a16:creationId xmlns:a16="http://schemas.microsoft.com/office/drawing/2014/main" id="{39F5676A-2F66-4189-99C5-9CBDD44D0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216"/>
              <a:ext cx="1344" cy="0"/>
            </a:xfrm>
            <a:prstGeom prst="line">
              <a:avLst/>
            </a:prstGeom>
            <a:noFill/>
            <a:ln w="152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1" name="WordArt 5">
              <a:extLst>
                <a:ext uri="{FF2B5EF4-FFF2-40B4-BE49-F238E27FC236}">
                  <a16:creationId xmlns:a16="http://schemas.microsoft.com/office/drawing/2014/main" id="{896D514B-2B66-4927-8B58-3030399C60F0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40" y="2400"/>
              <a:ext cx="288" cy="336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latin typeface="Arial Black" panose="020B0A04020102020204" pitchFamily="34" charset="0"/>
                </a:rPr>
                <a:t>+</a:t>
              </a:r>
            </a:p>
          </p:txBody>
        </p:sp>
        <p:sp>
          <p:nvSpPr>
            <p:cNvPr id="29702" name="AutoShape 6">
              <a:extLst>
                <a:ext uri="{FF2B5EF4-FFF2-40B4-BE49-F238E27FC236}">
                  <a16:creationId xmlns:a16="http://schemas.microsoft.com/office/drawing/2014/main" id="{DBA07266-D7DA-4D98-B8A7-E99E50B63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912"/>
              <a:ext cx="2640" cy="1536"/>
            </a:xfrm>
            <a:prstGeom prst="roundRect">
              <a:avLst>
                <a:gd name="adj" fmla="val 16667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400" b="1">
                  <a:solidFill>
                    <a:schemeClr val="bg1"/>
                  </a:solidFill>
                </a:rPr>
                <a:t>We need a common </a:t>
              </a:r>
            </a:p>
            <a:p>
              <a:pPr algn="ctr"/>
              <a:r>
                <a:rPr lang="en-US" altLang="en-US" sz="2400" b="1">
                  <a:solidFill>
                    <a:schemeClr val="bg1"/>
                  </a:solidFill>
                </a:rPr>
                <a:t>denominator to add </a:t>
              </a:r>
            </a:p>
            <a:p>
              <a:pPr algn="ctr"/>
              <a:r>
                <a:rPr lang="en-US" altLang="en-US" sz="2400" b="1">
                  <a:solidFill>
                    <a:schemeClr val="bg1"/>
                  </a:solidFill>
                </a:rPr>
                <a:t>these fractions.</a:t>
              </a:r>
            </a:p>
          </p:txBody>
        </p:sp>
        <p:sp>
          <p:nvSpPr>
            <p:cNvPr id="29703" name="Line 7">
              <a:extLst>
                <a:ext uri="{FF2B5EF4-FFF2-40B4-BE49-F238E27FC236}">
                  <a16:creationId xmlns:a16="http://schemas.microsoft.com/office/drawing/2014/main" id="{D728043C-41C2-49BE-837F-F886DCFA2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84" y="1344"/>
              <a:ext cx="1152" cy="38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04" name="Line 8">
              <a:extLst>
                <a:ext uri="{FF2B5EF4-FFF2-40B4-BE49-F238E27FC236}">
                  <a16:creationId xmlns:a16="http://schemas.microsoft.com/office/drawing/2014/main" id="{3A55F638-D248-4BCD-9CCA-ECC126D836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80" y="2208"/>
              <a:ext cx="1056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>
            <a:extLst>
              <a:ext uri="{FF2B5EF4-FFF2-40B4-BE49-F238E27FC236}">
                <a16:creationId xmlns:a16="http://schemas.microsoft.com/office/drawing/2014/main" id="{38E49C9F-6B5D-4322-90DA-5B0A98FC4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200401"/>
            <a:ext cx="40386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7, 14, 21, 28, 35… 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EE06D639-4A55-4827-B896-3C1A324666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1371601"/>
            <a:ext cx="6934200" cy="646331"/>
          </a:xfrm>
          <a:prstGeom prst="rect">
            <a:avLst/>
          </a:prstGeom>
          <a:solidFill>
            <a:srgbClr val="FFCCCC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2, 4, 6, 8, 10, 12, 14, 16, 18, 20</a:t>
            </a:r>
          </a:p>
        </p:txBody>
      </p:sp>
      <p:sp>
        <p:nvSpPr>
          <p:cNvPr id="28678" name="WordArt 6">
            <a:extLst>
              <a:ext uri="{FF2B5EF4-FFF2-40B4-BE49-F238E27FC236}">
                <a16:creationId xmlns:a16="http://schemas.microsoft.com/office/drawing/2014/main" id="{6DB7D004-4B40-4C01-92BC-B7A8DF835F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7620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2's</a:t>
            </a:r>
          </a:p>
        </p:txBody>
      </p:sp>
      <p:sp>
        <p:nvSpPr>
          <p:cNvPr id="28679" name="WordArt 7">
            <a:extLst>
              <a:ext uri="{FF2B5EF4-FFF2-40B4-BE49-F238E27FC236}">
                <a16:creationId xmlns:a16="http://schemas.microsoft.com/office/drawing/2014/main" id="{0C3466B0-A597-444F-80B4-7CEBD19FA5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19600" y="2667000"/>
            <a:ext cx="2895600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latin typeface="Arial Narrow" panose="020B0606020202030204" pitchFamily="34" charset="0"/>
              </a:rPr>
              <a:t>Count by 7's</a:t>
            </a:r>
          </a:p>
        </p:txBody>
      </p:sp>
      <p:sp>
        <p:nvSpPr>
          <p:cNvPr id="28680" name="AutoShape 8">
            <a:extLst>
              <a:ext uri="{FF2B5EF4-FFF2-40B4-BE49-F238E27FC236}">
                <a16:creationId xmlns:a16="http://schemas.microsoft.com/office/drawing/2014/main" id="{792D3B33-F6D5-4D49-B627-790B59DC1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43400"/>
            <a:ext cx="7696200" cy="2133600"/>
          </a:xfrm>
          <a:prstGeom prst="roundRect">
            <a:avLst>
              <a:gd name="adj" fmla="val 16667"/>
            </a:avLst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The first number </a:t>
            </a:r>
            <a:r>
              <a:rPr lang="en-US" altLang="en-US" sz="3200" b="1"/>
              <a:t>IN COMMON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that appears on both lists</a:t>
            </a:r>
          </a:p>
          <a:p>
            <a:pPr algn="ctr"/>
            <a:r>
              <a:rPr lang="en-US" altLang="en-US" sz="3200" b="1">
                <a:solidFill>
                  <a:schemeClr val="bg1"/>
                </a:solidFill>
              </a:rPr>
              <a:t>becomes the common denominator</a:t>
            </a:r>
          </a:p>
        </p:txBody>
      </p:sp>
      <p:sp>
        <p:nvSpPr>
          <p:cNvPr id="28681" name="Oval 9">
            <a:extLst>
              <a:ext uri="{FF2B5EF4-FFF2-40B4-BE49-F238E27FC236}">
                <a16:creationId xmlns:a16="http://schemas.microsoft.com/office/drawing/2014/main" id="{4D2A686D-1FF9-40A0-9BD9-C849C12CE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371600"/>
            <a:ext cx="8382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Oval 10">
            <a:extLst>
              <a:ext uri="{FF2B5EF4-FFF2-40B4-BE49-F238E27FC236}">
                <a16:creationId xmlns:a16="http://schemas.microsoft.com/office/drawing/2014/main" id="{62A604CD-DC37-4F52-8678-E1D0C4D14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124200"/>
            <a:ext cx="8382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2|17|0.7|0.7|0.8|1.8|4.7|3.8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6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6|18.6|7.1"/>
</p:tagLst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727</Words>
  <Application>Microsoft Office PowerPoint</Application>
  <PresentationFormat>Widescreen</PresentationFormat>
  <Paragraphs>254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Black</vt:lpstr>
      <vt:lpstr>Comic Sans MS</vt:lpstr>
      <vt:lpstr>Franklin Gothic Heavy</vt:lpstr>
      <vt:lpstr>Franklin Gothic Medium</vt:lpstr>
      <vt:lpstr>Calibri</vt:lpstr>
      <vt:lpstr>Arial</vt:lpstr>
      <vt:lpstr>Cambria Math</vt:lpstr>
      <vt:lpstr>Century Gothic</vt:lpstr>
      <vt:lpstr>Arial Narrow</vt:lpstr>
      <vt:lpstr>Noto Sans Symbols</vt:lpstr>
      <vt:lpstr>Quotable</vt:lpstr>
      <vt:lpstr>LO:add and subtract fractions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Try These</vt:lpstr>
      <vt:lpstr>Try these… do you need to convert any of your answers to mixed numbers?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LO:add and subtract fractions</dc:title>
  <dc:creator>Frankie O'Reilly</dc:creator>
  <cp:lastModifiedBy>Frankie O'Reilly</cp:lastModifiedBy>
  <cp:revision>4</cp:revision>
  <dcterms:created xsi:type="dcterms:W3CDTF">2020-10-04T11:05:28Z</dcterms:created>
  <dcterms:modified xsi:type="dcterms:W3CDTF">2020-11-15T20:27:20Z</dcterms:modified>
</cp:coreProperties>
</file>