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7"/>
  </p:notesMasterIdLst>
  <p:sldIdLst>
    <p:sldId id="296" r:id="rId11"/>
    <p:sldId id="297" r:id="rId12"/>
    <p:sldId id="298" r:id="rId13"/>
    <p:sldId id="307" r:id="rId14"/>
    <p:sldId id="299" r:id="rId15"/>
    <p:sldId id="300" r:id="rId16"/>
    <p:sldId id="308" r:id="rId17"/>
    <p:sldId id="309" r:id="rId18"/>
    <p:sldId id="310" r:id="rId19"/>
    <p:sldId id="301" r:id="rId20"/>
    <p:sldId id="304" r:id="rId21"/>
    <p:sldId id="311" r:id="rId22"/>
    <p:sldId id="313" r:id="rId23"/>
    <p:sldId id="314" r:id="rId24"/>
    <p:sldId id="315" r:id="rId25"/>
    <p:sldId id="316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26" autoAdjust="0"/>
    <p:restoredTop sz="94694"/>
  </p:normalViewPr>
  <p:slideViewPr>
    <p:cSldViewPr snapToGrid="0" snapToObjects="1">
      <p:cViewPr varScale="1">
        <p:scale>
          <a:sx n="86" d="100"/>
          <a:sy n="86" d="100"/>
        </p:scale>
        <p:origin x="135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17/11/2020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17/11/2020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3" Type="http://schemas.openxmlformats.org/officeDocument/2006/relationships/image" Target="../media/image62.png"/><Relationship Id="rId18" Type="http://schemas.openxmlformats.org/officeDocument/2006/relationships/image" Target="../media/image33.png"/><Relationship Id="rId7" Type="http://schemas.openxmlformats.org/officeDocument/2006/relationships/image" Target="../media/image56.png"/><Relationship Id="rId12" Type="http://schemas.openxmlformats.org/officeDocument/2006/relationships/image" Target="../media/image61.png"/><Relationship Id="rId17" Type="http://schemas.openxmlformats.org/officeDocument/2006/relationships/image" Target="../media/image66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65.png"/><Relationship Id="rId1" Type="http://schemas.openxmlformats.org/officeDocument/2006/relationships/tags" Target="../tags/tag6.xml"/><Relationship Id="rId6" Type="http://schemas.openxmlformats.org/officeDocument/2006/relationships/image" Target="../media/image46.png"/><Relationship Id="rId11" Type="http://schemas.openxmlformats.org/officeDocument/2006/relationships/image" Target="../media/image55.png"/><Relationship Id="rId5" Type="http://schemas.openxmlformats.org/officeDocument/2006/relationships/image" Target="../media/image54.png"/><Relationship Id="rId15" Type="http://schemas.openxmlformats.org/officeDocument/2006/relationships/image" Target="../media/image64.png"/><Relationship Id="rId10" Type="http://schemas.openxmlformats.org/officeDocument/2006/relationships/image" Target="../media/image59.png"/><Relationship Id="rId9" Type="http://schemas.openxmlformats.org/officeDocument/2006/relationships/image" Target="../media/image58.png"/><Relationship Id="rId14" Type="http://schemas.openxmlformats.org/officeDocument/2006/relationships/image" Target="../media/image6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7" Type="http://schemas.openxmlformats.org/officeDocument/2006/relationships/image" Target="../media/image6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67.png"/><Relationship Id="rId5" Type="http://schemas.openxmlformats.org/officeDocument/2006/relationships/image" Target="../media/image54.png"/><Relationship Id="rId9" Type="http://schemas.openxmlformats.org/officeDocument/2006/relationships/image" Target="../media/image7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7" Type="http://schemas.openxmlformats.org/officeDocument/2006/relationships/image" Target="../media/image7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72.png"/><Relationship Id="rId5" Type="http://schemas.openxmlformats.org/officeDocument/2006/relationships/image" Target="../media/image71.png"/><Relationship Id="rId9" Type="http://schemas.openxmlformats.org/officeDocument/2006/relationships/image" Target="../media/image3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7" Type="http://schemas.openxmlformats.org/officeDocument/2006/relationships/image" Target="../media/image7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image" Target="../media/image76.png"/><Relationship Id="rId5" Type="http://schemas.openxmlformats.org/officeDocument/2006/relationships/image" Target="../media/image75.png"/><Relationship Id="rId10" Type="http://schemas.openxmlformats.org/officeDocument/2006/relationships/image" Target="../media/image80.png"/><Relationship Id="rId9" Type="http://schemas.openxmlformats.org/officeDocument/2006/relationships/image" Target="../media/image7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23.png"/><Relationship Id="rId1" Type="http://schemas.openxmlformats.org/officeDocument/2006/relationships/tags" Target="../tags/tag1.xml"/><Relationship Id="rId6" Type="http://schemas.openxmlformats.org/officeDocument/2006/relationships/image" Target="../media/image10.png"/><Relationship Id="rId11" Type="http://schemas.openxmlformats.org/officeDocument/2006/relationships/image" Target="../media/image18.png"/><Relationship Id="rId5" Type="http://schemas.openxmlformats.org/officeDocument/2006/relationships/image" Target="../media/image9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3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9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7" Type="http://schemas.openxmlformats.org/officeDocument/2006/relationships/image" Target="../media/image3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25.png"/><Relationship Id="rId5" Type="http://schemas.openxmlformats.org/officeDocument/2006/relationships/image" Target="../media/image32.png"/><Relationship Id="rId9" Type="http://schemas.openxmlformats.org/officeDocument/2006/relationships/image" Target="../media/image3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3.png"/><Relationship Id="rId7" Type="http://schemas.openxmlformats.org/officeDocument/2006/relationships/image" Target="../media/image38.png"/><Relationship Id="rId12" Type="http://schemas.openxmlformats.org/officeDocument/2006/relationships/image" Target="../media/image42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3.png"/><Relationship Id="rId1" Type="http://schemas.openxmlformats.org/officeDocument/2006/relationships/tags" Target="../tags/tag4.xml"/><Relationship Id="rId6" Type="http://schemas.openxmlformats.org/officeDocument/2006/relationships/image" Target="../media/image25.png"/><Relationship Id="rId11" Type="http://schemas.openxmlformats.org/officeDocument/2006/relationships/image" Target="../media/image41.png"/><Relationship Id="rId5" Type="http://schemas.openxmlformats.org/officeDocument/2006/relationships/image" Target="../media/image37.png"/><Relationship Id="rId15" Type="http://schemas.openxmlformats.org/officeDocument/2006/relationships/image" Target="../media/image45.png"/><Relationship Id="rId10" Type="http://schemas.openxmlformats.org/officeDocument/2006/relationships/image" Target="../media/image13.png"/><Relationship Id="rId9" Type="http://schemas.openxmlformats.org/officeDocument/2006/relationships/image" Target="../media/image40.png"/><Relationship Id="rId14" Type="http://schemas.openxmlformats.org/officeDocument/2006/relationships/image" Target="../media/image4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7" Type="http://schemas.openxmlformats.org/officeDocument/2006/relationships/image" Target="../media/image4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48.png"/><Relationship Id="rId11" Type="http://schemas.openxmlformats.org/officeDocument/2006/relationships/image" Target="../media/image53.png"/><Relationship Id="rId5" Type="http://schemas.openxmlformats.org/officeDocument/2006/relationships/image" Target="../media/image47.png"/><Relationship Id="rId10" Type="http://schemas.openxmlformats.org/officeDocument/2006/relationships/image" Target="../media/image52.png"/><Relationship Id="rId9" Type="http://schemas.openxmlformats.org/officeDocument/2006/relationships/image" Target="../media/image5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32810"/>
            <a:ext cx="6486706" cy="179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1 - 2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151954" y="551691"/>
                <a:ext cx="4556628" cy="709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2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4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1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7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8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1954" y="551691"/>
                <a:ext cx="4556628" cy="709425"/>
              </a:xfrm>
              <a:prstGeom prst="rect">
                <a:avLst/>
              </a:prstGeom>
              <a:blipFill>
                <a:blip r:embed="rId5"/>
                <a:stretch>
                  <a:fillRect b="-103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728" y="1639939"/>
            <a:ext cx="1064296" cy="73498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9383" y="1611594"/>
            <a:ext cx="5849007" cy="1045840"/>
          </a:xfrm>
          <a:prstGeom prst="wedgeRoundRectCallout">
            <a:avLst>
              <a:gd name="adj1" fmla="val 54212"/>
              <a:gd name="adj2" fmla="val 13305"/>
              <a:gd name="adj3" fmla="val 16667"/>
            </a:avLst>
          </a:prstGeom>
          <a:noFill/>
          <a:ln w="28575">
            <a:solidFill>
              <a:schemeClr val="accent2"/>
            </a:solidFill>
          </a:ln>
        </p:spPr>
        <p:txBody>
          <a:bodyPr wrap="square" tIns="36000" bIns="36000" rtlCol="0" anchor="ctr">
            <a:noAutofit/>
          </a:bodyPr>
          <a:lstStyle/>
          <a:p>
            <a:r>
              <a:rPr lang="en-GB" sz="2800" dirty="0"/>
              <a:t>						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328994" y="1842095"/>
                <a:ext cx="227831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2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1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3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994" y="1842095"/>
                <a:ext cx="2278314" cy="523220"/>
              </a:xfrm>
              <a:prstGeom prst="rect">
                <a:avLst/>
              </a:prstGeom>
              <a:blipFill>
                <a:blip r:embed="rId7"/>
                <a:stretch>
                  <a:fillRect l="-5348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321558" y="1719016"/>
                <a:ext cx="1903585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4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dirty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dirty="0"/>
                          <m:t>8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1558" y="1719016"/>
                <a:ext cx="1903585" cy="76937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648080" y="1749825"/>
                <a:ext cx="1131404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dirty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dirty="0"/>
                          <m:t>8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8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080" y="1749825"/>
                <a:ext cx="1131404" cy="76937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142880" y="1719016"/>
                <a:ext cx="1131404" cy="766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8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2880" y="1719016"/>
                <a:ext cx="1131404" cy="766044"/>
              </a:xfrm>
              <a:prstGeom prst="rect">
                <a:avLst/>
              </a:prstGeom>
              <a:blipFill>
                <a:blip r:embed="rId10"/>
                <a:stretch>
                  <a:fillRect l="-11351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7512" y="2887935"/>
            <a:ext cx="832758" cy="60143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425277" y="2966450"/>
            <a:ext cx="6660632" cy="1045840"/>
          </a:xfrm>
          <a:prstGeom prst="wedgeRoundRectCallout">
            <a:avLst>
              <a:gd name="adj1" fmla="val -54328"/>
              <a:gd name="adj2" fmla="val 9557"/>
              <a:gd name="adj3" fmla="val 16667"/>
            </a:avLst>
          </a:prstGeom>
          <a:noFill/>
          <a:ln w="28575">
            <a:solidFill>
              <a:schemeClr val="accent6"/>
            </a:solidFill>
          </a:ln>
        </p:spPr>
        <p:txBody>
          <a:bodyPr wrap="square" tIns="36000" bIns="36000" rtlCol="0" anchor="ctr">
            <a:noAutofit/>
          </a:bodyPr>
          <a:lstStyle/>
          <a:p>
            <a:pPr algn="ctr"/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516358" y="3055051"/>
                <a:ext cx="1903585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4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4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6358" y="3055051"/>
                <a:ext cx="1903585" cy="769378"/>
              </a:xfrm>
              <a:prstGeom prst="rect">
                <a:avLst/>
              </a:prstGeom>
              <a:blipFill>
                <a:blip r:embed="rId12"/>
                <a:stretch>
                  <a:fillRect l="-6731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122093" y="3091651"/>
                <a:ext cx="1903585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15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8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2093" y="3091651"/>
                <a:ext cx="1903585" cy="769378"/>
              </a:xfrm>
              <a:prstGeom prst="rect">
                <a:avLst/>
              </a:prstGeom>
              <a:blipFill>
                <a:blip r:embed="rId13"/>
                <a:stretch>
                  <a:fillRect l="-6410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795809" y="3104681"/>
                <a:ext cx="757765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5809" y="3104681"/>
                <a:ext cx="757765" cy="76937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307946" y="3112952"/>
                <a:ext cx="1323467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7946" y="3112952"/>
                <a:ext cx="1323467" cy="76937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280695" y="3045611"/>
                <a:ext cx="1323467" cy="888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33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8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0695" y="3045611"/>
                <a:ext cx="1323467" cy="88864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116260" y="3076521"/>
                <a:ext cx="1323467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6260" y="3076521"/>
                <a:ext cx="1323467" cy="767646"/>
              </a:xfrm>
              <a:prstGeom prst="rect">
                <a:avLst/>
              </a:prstGeom>
              <a:blipFill>
                <a:blip r:embed="rId17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Picture 19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437755" y="4603817"/>
            <a:ext cx="747045" cy="74704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740599" y="474650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9" grpId="0"/>
      <p:bldP spid="10" grpId="0"/>
      <p:bldP spid="11" grpId="0"/>
      <p:bldP spid="13" grpId="0" animBg="1"/>
      <p:bldP spid="14" grpId="0"/>
      <p:bldP spid="14" grpId="1"/>
      <p:bldP spid="15" grpId="0"/>
      <p:bldP spid="16" grpId="0"/>
      <p:bldP spid="17" grpId="0"/>
      <p:bldP spid="18" grpId="0"/>
      <p:bldP spid="19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151954" y="551691"/>
                <a:ext cx="4556628" cy="709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2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4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1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7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8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1954" y="551691"/>
                <a:ext cx="4556628" cy="709425"/>
              </a:xfrm>
              <a:prstGeom prst="rect">
                <a:avLst/>
              </a:prstGeom>
              <a:blipFill>
                <a:blip r:embed="rId5"/>
                <a:stretch>
                  <a:fillRect b="-103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441195"/>
              </p:ext>
            </p:extLst>
          </p:nvPr>
        </p:nvGraphicFramePr>
        <p:xfrm>
          <a:off x="952401" y="2176116"/>
          <a:ext cx="273041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603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682603">
                  <a:extLst>
                    <a:ext uri="{9D8B030D-6E8A-4147-A177-3AD203B41FA5}">
                      <a16:colId xmlns:a16="http://schemas.microsoft.com/office/drawing/2014/main" val="2693473356"/>
                    </a:ext>
                  </a:extLst>
                </a:gridCol>
                <a:gridCol w="682603">
                  <a:extLst>
                    <a:ext uri="{9D8B030D-6E8A-4147-A177-3AD203B41FA5}">
                      <a16:colId xmlns:a16="http://schemas.microsoft.com/office/drawing/2014/main" val="2196797419"/>
                    </a:ext>
                  </a:extLst>
                </a:gridCol>
                <a:gridCol w="682603">
                  <a:extLst>
                    <a:ext uri="{9D8B030D-6E8A-4147-A177-3AD203B41FA5}">
                      <a16:colId xmlns:a16="http://schemas.microsoft.com/office/drawing/2014/main" val="3498171523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530669"/>
              </p:ext>
            </p:extLst>
          </p:nvPr>
        </p:nvGraphicFramePr>
        <p:xfrm>
          <a:off x="952401" y="2613210"/>
          <a:ext cx="273041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603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682603">
                  <a:extLst>
                    <a:ext uri="{9D8B030D-6E8A-4147-A177-3AD203B41FA5}">
                      <a16:colId xmlns:a16="http://schemas.microsoft.com/office/drawing/2014/main" val="865746027"/>
                    </a:ext>
                  </a:extLst>
                </a:gridCol>
                <a:gridCol w="682603">
                  <a:extLst>
                    <a:ext uri="{9D8B030D-6E8A-4147-A177-3AD203B41FA5}">
                      <a16:colId xmlns:a16="http://schemas.microsoft.com/office/drawing/2014/main" val="2439453066"/>
                    </a:ext>
                  </a:extLst>
                </a:gridCol>
                <a:gridCol w="682603">
                  <a:extLst>
                    <a:ext uri="{9D8B030D-6E8A-4147-A177-3AD203B41FA5}">
                      <a16:colId xmlns:a16="http://schemas.microsoft.com/office/drawing/2014/main" val="314815461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688280"/>
              </p:ext>
            </p:extLst>
          </p:nvPr>
        </p:nvGraphicFramePr>
        <p:xfrm>
          <a:off x="952401" y="1736892"/>
          <a:ext cx="273041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603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682603">
                  <a:extLst>
                    <a:ext uri="{9D8B030D-6E8A-4147-A177-3AD203B41FA5}">
                      <a16:colId xmlns:a16="http://schemas.microsoft.com/office/drawing/2014/main" val="4078219962"/>
                    </a:ext>
                  </a:extLst>
                </a:gridCol>
                <a:gridCol w="682603">
                  <a:extLst>
                    <a:ext uri="{9D8B030D-6E8A-4147-A177-3AD203B41FA5}">
                      <a16:colId xmlns:a16="http://schemas.microsoft.com/office/drawing/2014/main" val="150324802"/>
                    </a:ext>
                  </a:extLst>
                </a:gridCol>
                <a:gridCol w="682603">
                  <a:extLst>
                    <a:ext uri="{9D8B030D-6E8A-4147-A177-3AD203B41FA5}">
                      <a16:colId xmlns:a16="http://schemas.microsoft.com/office/drawing/2014/main" val="3728438123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516751"/>
              </p:ext>
            </p:extLst>
          </p:nvPr>
        </p:nvGraphicFramePr>
        <p:xfrm>
          <a:off x="4964107" y="1735994"/>
          <a:ext cx="273041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302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341302">
                  <a:extLst>
                    <a:ext uri="{9D8B030D-6E8A-4147-A177-3AD203B41FA5}">
                      <a16:colId xmlns:a16="http://schemas.microsoft.com/office/drawing/2014/main" val="3467951697"/>
                    </a:ext>
                  </a:extLst>
                </a:gridCol>
                <a:gridCol w="341302">
                  <a:extLst>
                    <a:ext uri="{9D8B030D-6E8A-4147-A177-3AD203B41FA5}">
                      <a16:colId xmlns:a16="http://schemas.microsoft.com/office/drawing/2014/main" val="4078219962"/>
                    </a:ext>
                  </a:extLst>
                </a:gridCol>
                <a:gridCol w="341302">
                  <a:extLst>
                    <a:ext uri="{9D8B030D-6E8A-4147-A177-3AD203B41FA5}">
                      <a16:colId xmlns:a16="http://schemas.microsoft.com/office/drawing/2014/main" val="897167422"/>
                    </a:ext>
                  </a:extLst>
                </a:gridCol>
                <a:gridCol w="341302">
                  <a:extLst>
                    <a:ext uri="{9D8B030D-6E8A-4147-A177-3AD203B41FA5}">
                      <a16:colId xmlns:a16="http://schemas.microsoft.com/office/drawing/2014/main" val="150324802"/>
                    </a:ext>
                  </a:extLst>
                </a:gridCol>
                <a:gridCol w="341302">
                  <a:extLst>
                    <a:ext uri="{9D8B030D-6E8A-4147-A177-3AD203B41FA5}">
                      <a16:colId xmlns:a16="http://schemas.microsoft.com/office/drawing/2014/main" val="1636161618"/>
                    </a:ext>
                  </a:extLst>
                </a:gridCol>
                <a:gridCol w="341302">
                  <a:extLst>
                    <a:ext uri="{9D8B030D-6E8A-4147-A177-3AD203B41FA5}">
                      <a16:colId xmlns:a16="http://schemas.microsoft.com/office/drawing/2014/main" val="3728438123"/>
                    </a:ext>
                  </a:extLst>
                </a:gridCol>
                <a:gridCol w="341302">
                  <a:extLst>
                    <a:ext uri="{9D8B030D-6E8A-4147-A177-3AD203B41FA5}">
                      <a16:colId xmlns:a16="http://schemas.microsoft.com/office/drawing/2014/main" val="3647553536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785795"/>
              </p:ext>
            </p:extLst>
          </p:nvPr>
        </p:nvGraphicFramePr>
        <p:xfrm>
          <a:off x="4964107" y="2254154"/>
          <a:ext cx="273041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302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341302">
                  <a:extLst>
                    <a:ext uri="{9D8B030D-6E8A-4147-A177-3AD203B41FA5}">
                      <a16:colId xmlns:a16="http://schemas.microsoft.com/office/drawing/2014/main" val="3467951697"/>
                    </a:ext>
                  </a:extLst>
                </a:gridCol>
                <a:gridCol w="341302">
                  <a:extLst>
                    <a:ext uri="{9D8B030D-6E8A-4147-A177-3AD203B41FA5}">
                      <a16:colId xmlns:a16="http://schemas.microsoft.com/office/drawing/2014/main" val="4078219962"/>
                    </a:ext>
                  </a:extLst>
                </a:gridCol>
                <a:gridCol w="341302">
                  <a:extLst>
                    <a:ext uri="{9D8B030D-6E8A-4147-A177-3AD203B41FA5}">
                      <a16:colId xmlns:a16="http://schemas.microsoft.com/office/drawing/2014/main" val="897167422"/>
                    </a:ext>
                  </a:extLst>
                </a:gridCol>
                <a:gridCol w="341302">
                  <a:extLst>
                    <a:ext uri="{9D8B030D-6E8A-4147-A177-3AD203B41FA5}">
                      <a16:colId xmlns:a16="http://schemas.microsoft.com/office/drawing/2014/main" val="150324802"/>
                    </a:ext>
                  </a:extLst>
                </a:gridCol>
                <a:gridCol w="341302">
                  <a:extLst>
                    <a:ext uri="{9D8B030D-6E8A-4147-A177-3AD203B41FA5}">
                      <a16:colId xmlns:a16="http://schemas.microsoft.com/office/drawing/2014/main" val="1636161618"/>
                    </a:ext>
                  </a:extLst>
                </a:gridCol>
                <a:gridCol w="341302">
                  <a:extLst>
                    <a:ext uri="{9D8B030D-6E8A-4147-A177-3AD203B41FA5}">
                      <a16:colId xmlns:a16="http://schemas.microsoft.com/office/drawing/2014/main" val="3728438123"/>
                    </a:ext>
                  </a:extLst>
                </a:gridCol>
                <a:gridCol w="341302">
                  <a:extLst>
                    <a:ext uri="{9D8B030D-6E8A-4147-A177-3AD203B41FA5}">
                      <a16:colId xmlns:a16="http://schemas.microsoft.com/office/drawing/2014/main" val="3647553536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952401" y="3498897"/>
                <a:ext cx="247096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2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1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3</a:t>
                </a: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401" y="3498897"/>
                <a:ext cx="2470968" cy="523220"/>
              </a:xfrm>
              <a:prstGeom prst="rect">
                <a:avLst/>
              </a:prstGeom>
              <a:blipFill>
                <a:blip r:embed="rId6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424202"/>
              </p:ext>
            </p:extLst>
          </p:nvPr>
        </p:nvGraphicFramePr>
        <p:xfrm>
          <a:off x="4964107" y="1735994"/>
          <a:ext cx="273041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302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341302">
                  <a:extLst>
                    <a:ext uri="{9D8B030D-6E8A-4147-A177-3AD203B41FA5}">
                      <a16:colId xmlns:a16="http://schemas.microsoft.com/office/drawing/2014/main" val="3467951697"/>
                    </a:ext>
                  </a:extLst>
                </a:gridCol>
                <a:gridCol w="341302">
                  <a:extLst>
                    <a:ext uri="{9D8B030D-6E8A-4147-A177-3AD203B41FA5}">
                      <a16:colId xmlns:a16="http://schemas.microsoft.com/office/drawing/2014/main" val="4078219962"/>
                    </a:ext>
                  </a:extLst>
                </a:gridCol>
                <a:gridCol w="341302">
                  <a:extLst>
                    <a:ext uri="{9D8B030D-6E8A-4147-A177-3AD203B41FA5}">
                      <a16:colId xmlns:a16="http://schemas.microsoft.com/office/drawing/2014/main" val="897167422"/>
                    </a:ext>
                  </a:extLst>
                </a:gridCol>
                <a:gridCol w="341302">
                  <a:extLst>
                    <a:ext uri="{9D8B030D-6E8A-4147-A177-3AD203B41FA5}">
                      <a16:colId xmlns:a16="http://schemas.microsoft.com/office/drawing/2014/main" val="150324802"/>
                    </a:ext>
                  </a:extLst>
                </a:gridCol>
                <a:gridCol w="341302">
                  <a:extLst>
                    <a:ext uri="{9D8B030D-6E8A-4147-A177-3AD203B41FA5}">
                      <a16:colId xmlns:a16="http://schemas.microsoft.com/office/drawing/2014/main" val="1636161618"/>
                    </a:ext>
                  </a:extLst>
                </a:gridCol>
                <a:gridCol w="341302">
                  <a:extLst>
                    <a:ext uri="{9D8B030D-6E8A-4147-A177-3AD203B41FA5}">
                      <a16:colId xmlns:a16="http://schemas.microsoft.com/office/drawing/2014/main" val="3728438123"/>
                    </a:ext>
                  </a:extLst>
                </a:gridCol>
                <a:gridCol w="341302">
                  <a:extLst>
                    <a:ext uri="{9D8B030D-6E8A-4147-A177-3AD203B41FA5}">
                      <a16:colId xmlns:a16="http://schemas.microsoft.com/office/drawing/2014/main" val="3647553536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971270"/>
              </p:ext>
            </p:extLst>
          </p:nvPr>
        </p:nvGraphicFramePr>
        <p:xfrm>
          <a:off x="4964107" y="1735994"/>
          <a:ext cx="273041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302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341302">
                  <a:extLst>
                    <a:ext uri="{9D8B030D-6E8A-4147-A177-3AD203B41FA5}">
                      <a16:colId xmlns:a16="http://schemas.microsoft.com/office/drawing/2014/main" val="3467951697"/>
                    </a:ext>
                  </a:extLst>
                </a:gridCol>
                <a:gridCol w="341302">
                  <a:extLst>
                    <a:ext uri="{9D8B030D-6E8A-4147-A177-3AD203B41FA5}">
                      <a16:colId xmlns:a16="http://schemas.microsoft.com/office/drawing/2014/main" val="4078219962"/>
                    </a:ext>
                  </a:extLst>
                </a:gridCol>
                <a:gridCol w="341302">
                  <a:extLst>
                    <a:ext uri="{9D8B030D-6E8A-4147-A177-3AD203B41FA5}">
                      <a16:colId xmlns:a16="http://schemas.microsoft.com/office/drawing/2014/main" val="897167422"/>
                    </a:ext>
                  </a:extLst>
                </a:gridCol>
                <a:gridCol w="341302">
                  <a:extLst>
                    <a:ext uri="{9D8B030D-6E8A-4147-A177-3AD203B41FA5}">
                      <a16:colId xmlns:a16="http://schemas.microsoft.com/office/drawing/2014/main" val="150324802"/>
                    </a:ext>
                  </a:extLst>
                </a:gridCol>
                <a:gridCol w="341302">
                  <a:extLst>
                    <a:ext uri="{9D8B030D-6E8A-4147-A177-3AD203B41FA5}">
                      <a16:colId xmlns:a16="http://schemas.microsoft.com/office/drawing/2014/main" val="1636161618"/>
                    </a:ext>
                  </a:extLst>
                </a:gridCol>
                <a:gridCol w="341302">
                  <a:extLst>
                    <a:ext uri="{9D8B030D-6E8A-4147-A177-3AD203B41FA5}">
                      <a16:colId xmlns:a16="http://schemas.microsoft.com/office/drawing/2014/main" val="3728438123"/>
                    </a:ext>
                  </a:extLst>
                </a:gridCol>
                <a:gridCol w="341302">
                  <a:extLst>
                    <a:ext uri="{9D8B030D-6E8A-4147-A177-3AD203B41FA5}">
                      <a16:colId xmlns:a16="http://schemas.microsoft.com/office/drawing/2014/main" val="3647553536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709621"/>
              </p:ext>
            </p:extLst>
          </p:nvPr>
        </p:nvGraphicFramePr>
        <p:xfrm>
          <a:off x="5308071" y="1735994"/>
          <a:ext cx="33723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234">
                  <a:extLst>
                    <a:ext uri="{9D8B030D-6E8A-4147-A177-3AD203B41FA5}">
                      <a16:colId xmlns:a16="http://schemas.microsoft.com/office/drawing/2014/main" val="2147976616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81807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142880" y="3298189"/>
                <a:ext cx="1131404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8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2880" y="3298189"/>
                <a:ext cx="1131404" cy="76937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876561" y="3298189"/>
                <a:ext cx="1131404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8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6561" y="3298189"/>
                <a:ext cx="1131404" cy="769378"/>
              </a:xfrm>
              <a:prstGeom prst="rect">
                <a:avLst/>
              </a:prstGeom>
              <a:blipFill>
                <a:blip r:embed="rId8"/>
                <a:stretch>
                  <a:fillRect l="-10753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009302" y="4372029"/>
                <a:ext cx="1131404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4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9302" y="4372029"/>
                <a:ext cx="1131404" cy="769378"/>
              </a:xfrm>
              <a:prstGeom prst="rect">
                <a:avLst/>
              </a:prstGeom>
              <a:blipFill>
                <a:blip r:embed="rId9"/>
                <a:stretch>
                  <a:fillRect l="-11351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91267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11111E-6 L -0.43941 0.13148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79" y="6574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11111E-6 L 0.43871 -0.12778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23" y="-6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11111E-6 L 0.22396 0.07593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98" y="3796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2" grpId="0"/>
      <p:bldP spid="32" grpId="1"/>
      <p:bldP spid="33" grpId="0"/>
      <p:bldP spid="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3 - 6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2357897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2796933" y="1400018"/>
                <a:ext cx="3318164" cy="8635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  2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  2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6933" y="1400018"/>
                <a:ext cx="3318164" cy="863570"/>
              </a:xfrm>
              <a:prstGeom prst="rect">
                <a:avLst/>
              </a:prstGeom>
              <a:blipFill>
                <a:blip r:embed="rId5"/>
                <a:stretch>
                  <a:fillRect b="-120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5265023" y="1429415"/>
                <a:ext cx="694421" cy="8662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7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32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32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32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8</m:t>
                        </m:r>
                      </m:den>
                    </m:f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5023" y="1429415"/>
                <a:ext cx="694421" cy="866263"/>
              </a:xfrm>
              <a:prstGeom prst="rect">
                <a:avLst/>
              </a:prstGeom>
              <a:blipFill>
                <a:blip r:embed="rId6"/>
                <a:stretch>
                  <a:fillRect l="-22807" b="-104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Rectangle 53"/>
          <p:cNvSpPr/>
          <p:nvPr/>
        </p:nvSpPr>
        <p:spPr>
          <a:xfrm>
            <a:off x="2995833" y="1429405"/>
            <a:ext cx="390292" cy="777883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5" name="Rectangle 54"/>
          <p:cNvSpPr/>
          <p:nvPr/>
        </p:nvSpPr>
        <p:spPr>
          <a:xfrm>
            <a:off x="4187974" y="1447707"/>
            <a:ext cx="390292" cy="777883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6" name="Rectangle 55"/>
          <p:cNvSpPr/>
          <p:nvPr/>
        </p:nvSpPr>
        <p:spPr>
          <a:xfrm>
            <a:off x="3462536" y="1438772"/>
            <a:ext cx="230145" cy="38923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7" name="Rectangle 56"/>
          <p:cNvSpPr/>
          <p:nvPr/>
        </p:nvSpPr>
        <p:spPr>
          <a:xfrm>
            <a:off x="4637743" y="1438772"/>
            <a:ext cx="230145" cy="38923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8" name="Rectangle 57"/>
          <p:cNvSpPr/>
          <p:nvPr/>
        </p:nvSpPr>
        <p:spPr>
          <a:xfrm>
            <a:off x="5638542" y="1967165"/>
            <a:ext cx="230145" cy="38923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9" name="TextBox 58"/>
          <p:cNvSpPr txBox="1"/>
          <p:nvPr/>
        </p:nvSpPr>
        <p:spPr>
          <a:xfrm>
            <a:off x="4560740" y="1340450"/>
            <a:ext cx="367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188070" y="1543085"/>
            <a:ext cx="367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563902" y="1862546"/>
            <a:ext cx="367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390353" y="1340591"/>
            <a:ext cx="367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569913" y="1340454"/>
            <a:ext cx="367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387699" y="1341205"/>
            <a:ext cx="367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004189" y="1538071"/>
            <a:ext cx="367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188070" y="1543085"/>
            <a:ext cx="367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004189" y="1538071"/>
            <a:ext cx="367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5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004189" y="1538071"/>
            <a:ext cx="367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188070" y="1543085"/>
            <a:ext cx="367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2865777" y="3291910"/>
                <a:ext cx="3318164" cy="8661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3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6</m:t>
                        </m:r>
                      </m:den>
                    </m:f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  5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5777" y="3291910"/>
                <a:ext cx="3318164" cy="866199"/>
              </a:xfrm>
              <a:prstGeom prst="rect">
                <a:avLst/>
              </a:prstGeom>
              <a:blipFill>
                <a:blip r:embed="rId7"/>
                <a:stretch>
                  <a:fillRect l="-1838" b="-112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5198098" y="3304370"/>
                <a:ext cx="1165094" cy="8624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6</m:t>
                        </m:r>
                      </m:den>
                    </m:f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8098" y="3304370"/>
                <a:ext cx="1165094" cy="86241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Rectangle 71"/>
          <p:cNvSpPr/>
          <p:nvPr/>
        </p:nvSpPr>
        <p:spPr>
          <a:xfrm>
            <a:off x="6115097" y="3476206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6</a:t>
            </a:r>
          </a:p>
        </p:txBody>
      </p:sp>
      <p:sp>
        <p:nvSpPr>
          <p:cNvPr id="73" name="Rectangle 72"/>
          <p:cNvSpPr/>
          <p:nvPr/>
        </p:nvSpPr>
        <p:spPr>
          <a:xfrm>
            <a:off x="5185015" y="3291910"/>
            <a:ext cx="468434" cy="38923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75" name="Rectangle 74"/>
          <p:cNvSpPr/>
          <p:nvPr/>
        </p:nvSpPr>
        <p:spPr>
          <a:xfrm>
            <a:off x="3313256" y="3310500"/>
            <a:ext cx="230145" cy="38923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76" name="Rectangle 75"/>
          <p:cNvSpPr/>
          <p:nvPr/>
        </p:nvSpPr>
        <p:spPr>
          <a:xfrm>
            <a:off x="4524859" y="3261892"/>
            <a:ext cx="230145" cy="38923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84" name="Rectangle 83"/>
          <p:cNvSpPr/>
          <p:nvPr/>
        </p:nvSpPr>
        <p:spPr>
          <a:xfrm>
            <a:off x="4062723" y="3341854"/>
            <a:ext cx="390292" cy="777883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85" name="Picture 8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16644" y="4338622"/>
            <a:ext cx="747045" cy="747045"/>
          </a:xfrm>
          <a:prstGeom prst="rect">
            <a:avLst/>
          </a:prstGeom>
        </p:spPr>
      </p:pic>
      <p:sp>
        <p:nvSpPr>
          <p:cNvPr id="86" name="TextBox 85"/>
          <p:cNvSpPr txBox="1"/>
          <p:nvPr/>
        </p:nvSpPr>
        <p:spPr>
          <a:xfrm>
            <a:off x="5419488" y="448131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235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59" grpId="1"/>
      <p:bldP spid="60" grpId="0"/>
      <p:bldP spid="60" grpId="1"/>
      <p:bldP spid="61" grpId="0"/>
      <p:bldP spid="62" grpId="0"/>
      <p:bldP spid="62" grpId="1"/>
      <p:bldP spid="63" grpId="0"/>
      <p:bldP spid="64" grpId="0"/>
      <p:bldP spid="65" grpId="0"/>
      <p:bldP spid="65" grpId="1"/>
      <p:bldP spid="66" grpId="0"/>
      <p:bldP spid="66" grpId="1"/>
      <p:bldP spid="67" grpId="0"/>
      <p:bldP spid="67" grpId="1"/>
      <p:bldP spid="68" grpId="0"/>
      <p:bldP spid="69" grpId="0"/>
      <p:bldP spid="70" grpId="0"/>
      <p:bldP spid="71" grpId="0"/>
      <p:bldP spid="72" grpId="0"/>
      <p:bldP spid="73" grpId="0" animBg="1"/>
      <p:bldP spid="75" grpId="0" animBg="1"/>
      <p:bldP spid="76" grpId="0" animBg="1"/>
      <p:bldP spid="84" grpId="0" animBg="1"/>
      <p:bldP spid="8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2472721" y="1376612"/>
                <a:ext cx="3318164" cy="8661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3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6</m:t>
                        </m:r>
                      </m:den>
                    </m:f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  5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2721" y="1376612"/>
                <a:ext cx="3318164" cy="866199"/>
              </a:xfrm>
              <a:prstGeom prst="rect">
                <a:avLst/>
              </a:prstGeom>
              <a:blipFill>
                <a:blip r:embed="rId5"/>
                <a:stretch>
                  <a:fillRect l="-2022" b="-112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4805042" y="1389072"/>
                <a:ext cx="1165094" cy="8624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6</m:t>
                        </m:r>
                      </m:den>
                    </m:f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5042" y="1389072"/>
                <a:ext cx="1165094" cy="86241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Rectangle 71"/>
          <p:cNvSpPr/>
          <p:nvPr/>
        </p:nvSpPr>
        <p:spPr>
          <a:xfrm>
            <a:off x="5722041" y="1560908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6</a:t>
            </a:r>
          </a:p>
        </p:txBody>
      </p:sp>
      <p:sp>
        <p:nvSpPr>
          <p:cNvPr id="73" name="Rectangle 72"/>
          <p:cNvSpPr/>
          <p:nvPr/>
        </p:nvSpPr>
        <p:spPr>
          <a:xfrm>
            <a:off x="4791959" y="1376612"/>
            <a:ext cx="468434" cy="38923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75" name="Rectangle 74"/>
          <p:cNvSpPr/>
          <p:nvPr/>
        </p:nvSpPr>
        <p:spPr>
          <a:xfrm>
            <a:off x="2920200" y="1395202"/>
            <a:ext cx="230145" cy="38923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76" name="Rectangle 75"/>
          <p:cNvSpPr/>
          <p:nvPr/>
        </p:nvSpPr>
        <p:spPr>
          <a:xfrm>
            <a:off x="4131803" y="1395202"/>
            <a:ext cx="230145" cy="38923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84" name="Rectangle 83"/>
          <p:cNvSpPr/>
          <p:nvPr/>
        </p:nvSpPr>
        <p:spPr>
          <a:xfrm>
            <a:off x="3669667" y="1426556"/>
            <a:ext cx="390292" cy="777883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32" name="TextBox 31"/>
          <p:cNvSpPr txBox="1"/>
          <p:nvPr/>
        </p:nvSpPr>
        <p:spPr>
          <a:xfrm>
            <a:off x="4726328" y="1278843"/>
            <a:ext cx="7694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36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75370" y="1519443"/>
            <a:ext cx="7694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649274" y="2557882"/>
                <a:ext cx="182851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6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9274" y="2557882"/>
                <a:ext cx="1828510" cy="523220"/>
              </a:xfrm>
              <a:prstGeom prst="rect">
                <a:avLst/>
              </a:prstGeom>
              <a:blipFill>
                <a:blip r:embed="rId7"/>
                <a:stretch>
                  <a:fillRect l="-7000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3675369" y="1519443"/>
            <a:ext cx="7694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641407" y="2532983"/>
                <a:ext cx="182851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2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5</a:t>
                </a: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1407" y="2532983"/>
                <a:ext cx="1828510" cy="523220"/>
              </a:xfrm>
              <a:prstGeom prst="rect">
                <a:avLst/>
              </a:prstGeom>
              <a:blipFill>
                <a:blip r:embed="rId8"/>
                <a:stretch>
                  <a:fillRect l="-6667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044399" y="3301571"/>
                <a:ext cx="3318164" cy="8661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6</m:t>
                        </m:r>
                      </m:den>
                    </m:f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 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1</a:t>
                </a: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399" y="3301571"/>
                <a:ext cx="3318164" cy="866199"/>
              </a:xfrm>
              <a:prstGeom prst="rect">
                <a:avLst/>
              </a:prstGeom>
              <a:blipFill>
                <a:blip r:embed="rId9"/>
                <a:stretch>
                  <a:fillRect b="-112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/>
          <p:cNvSpPr/>
          <p:nvPr/>
        </p:nvSpPr>
        <p:spPr>
          <a:xfrm>
            <a:off x="3143240" y="3333255"/>
            <a:ext cx="230145" cy="38923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39" name="Rectangle 38"/>
          <p:cNvSpPr/>
          <p:nvPr/>
        </p:nvSpPr>
        <p:spPr>
          <a:xfrm>
            <a:off x="4010334" y="3333255"/>
            <a:ext cx="230145" cy="38923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40" name="TextBox 39"/>
          <p:cNvSpPr txBox="1"/>
          <p:nvPr/>
        </p:nvSpPr>
        <p:spPr>
          <a:xfrm>
            <a:off x="3928993" y="3229650"/>
            <a:ext cx="7694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" name="Curved Left Arrow 2"/>
          <p:cNvSpPr/>
          <p:nvPr/>
        </p:nvSpPr>
        <p:spPr>
          <a:xfrm>
            <a:off x="4341600" y="3705870"/>
            <a:ext cx="361881" cy="927914"/>
          </a:xfrm>
          <a:prstGeom prst="rightBracket">
            <a:avLst>
              <a:gd name="adj" fmla="val 128207"/>
            </a:avLst>
          </a:pr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729554" y="4224242"/>
                <a:ext cx="973927" cy="8661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32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6</m:t>
                        </m:r>
                      </m:den>
                    </m:f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9554" y="4224242"/>
                <a:ext cx="973927" cy="8661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3068031" y="3235486"/>
            <a:ext cx="7694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843294" y="1286554"/>
            <a:ext cx="7694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051595" y="1295060"/>
            <a:ext cx="7694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31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3" grpId="1"/>
      <p:bldP spid="2" grpId="0"/>
      <p:bldP spid="2" grpId="1"/>
      <p:bldP spid="35" grpId="0"/>
      <p:bldP spid="36" grpId="0"/>
      <p:bldP spid="37" grpId="0"/>
      <p:bldP spid="38" grpId="0" animBg="1"/>
      <p:bldP spid="39" grpId="0" animBg="1"/>
      <p:bldP spid="40" grpId="0"/>
      <p:bldP spid="3" grpId="0" animBg="1"/>
      <p:bldP spid="42" grpId="0"/>
      <p:bldP spid="43" grpId="0"/>
      <p:bldP spid="44" grpId="0"/>
      <p:bldP spid="4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2204921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562572"/>
            <a:ext cx="749747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 Convert these mixed numbers to improper 	fractions: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 Convert these improper fractions to mixed 	numbers: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305048" y="1496007"/>
                <a:ext cx="1184672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5048" y="1496007"/>
                <a:ext cx="1184672" cy="765338"/>
              </a:xfrm>
              <a:prstGeom prst="rect">
                <a:avLst/>
              </a:prstGeom>
              <a:blipFill>
                <a:blip r:embed="rId4"/>
                <a:stretch>
                  <a:fillRect l="-10309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376305" y="1496007"/>
                <a:ext cx="1184672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6305" y="1496007"/>
                <a:ext cx="1184672" cy="765338"/>
              </a:xfrm>
              <a:prstGeom prst="rect">
                <a:avLst/>
              </a:prstGeom>
              <a:blipFill>
                <a:blip r:embed="rId5"/>
                <a:stretch>
                  <a:fillRect l="-10825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456654" y="4609639"/>
                <a:ext cx="1184672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6654" y="4609639"/>
                <a:ext cx="1184672" cy="76533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527911" y="4624220"/>
                <a:ext cx="1184672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7911" y="4624220"/>
                <a:ext cx="1184672" cy="76533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562572"/>
            <a:ext cx="749747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 Convert these mixed numbers to improper 	fractions: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 Convert these improper fractions to mixed 	numbers: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305048" y="1496007"/>
                <a:ext cx="1184672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5048" y="1496007"/>
                <a:ext cx="1184672" cy="765338"/>
              </a:xfrm>
              <a:prstGeom prst="rect">
                <a:avLst/>
              </a:prstGeom>
              <a:blipFill>
                <a:blip r:embed="rId5"/>
                <a:stretch>
                  <a:fillRect l="-10309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376305" y="1496007"/>
                <a:ext cx="1184672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6305" y="1496007"/>
                <a:ext cx="1184672" cy="765338"/>
              </a:xfrm>
              <a:prstGeom prst="rect">
                <a:avLst/>
              </a:prstGeom>
              <a:blipFill>
                <a:blip r:embed="rId6"/>
                <a:stretch>
                  <a:fillRect l="-10825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347712" y="4594913"/>
                <a:ext cx="1184672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7712" y="4594913"/>
                <a:ext cx="1184672" cy="76533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418969" y="4609494"/>
                <a:ext cx="1184672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8969" y="4609494"/>
                <a:ext cx="1184672" cy="76533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143323" y="2399259"/>
                <a:ext cx="1527798" cy="6726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libri" panose="020F0502020204030204" pitchFamily="34" charset="0"/>
                  </a:rPr>
                  <a:t>2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i="0" smtClean="0">
                        <a:latin typeface="Calibri" panose="020F0502020204030204" pitchFamily="34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latin typeface="Calibri" panose="020F0502020204030204" pitchFamily="34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latin typeface="Calibri" panose="020F0502020204030204" pitchFamily="34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dirty="0" smtClean="0">
                            <a:latin typeface="Calibri" panose="020F0502020204030204" pitchFamily="34" charset="0"/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dirty="0" smtClean="0">
                            <a:latin typeface="Calibri" panose="020F0502020204030204" pitchFamily="34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323" y="2399259"/>
                <a:ext cx="1527798" cy="672685"/>
              </a:xfrm>
              <a:prstGeom prst="rect">
                <a:avLst/>
              </a:prstGeom>
              <a:blipFill>
                <a:blip r:embed="rId9"/>
                <a:stretch>
                  <a:fillRect l="-6400"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82056" y="2441026"/>
                <a:ext cx="899631" cy="6726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dirty="0" smtClean="0">
                            <a:latin typeface="Calibri" panose="020F0502020204030204" pitchFamily="34" charset="0"/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dirty="0" smtClean="0">
                            <a:latin typeface="Calibri" panose="020F0502020204030204" pitchFamily="34" charset="0"/>
                          </a:rPr>
                          <m:t>4</m:t>
                        </m:r>
                      </m:den>
                    </m:f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dirty="0" smtClean="0">
                            <a:latin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dirty="0" smtClean="0">
                            <a:latin typeface="Calibri" panose="020F0502020204030204" pitchFamily="34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2056" y="2441026"/>
                <a:ext cx="899631" cy="67268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897384" y="1495141"/>
                <a:ext cx="899631" cy="7670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  <a:latin typeface="Calibri" panose="020F0502020204030204" pitchFamily="34" charset="0"/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  <a:latin typeface="Calibri" panose="020F0502020204030204" pitchFamily="34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7384" y="1495141"/>
                <a:ext cx="899631" cy="76706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033179" y="2441025"/>
                <a:ext cx="1527798" cy="6726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libri" panose="020F0502020204030204" pitchFamily="34" charset="0"/>
                  </a:rPr>
                  <a:t>3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i="0" smtClean="0">
                        <a:latin typeface="Calibri" panose="020F0502020204030204" pitchFamily="34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smtClean="0">
                            <a:latin typeface="Calibri" panose="020F0502020204030204" pitchFamily="34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smtClean="0">
                            <a:latin typeface="Calibri" panose="020F0502020204030204" pitchFamily="34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dirty="0" smtClean="0">
                            <a:latin typeface="Calibri" panose="020F0502020204030204" pitchFamily="34" charset="0"/>
                          </a:rPr>
                          <m:t>15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dirty="0" smtClean="0">
                            <a:latin typeface="Calibri" panose="020F0502020204030204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3179" y="2441025"/>
                <a:ext cx="1527798" cy="672685"/>
              </a:xfrm>
              <a:prstGeom prst="rect">
                <a:avLst/>
              </a:prstGeom>
              <a:blipFill>
                <a:blip r:embed="rId12"/>
                <a:stretch>
                  <a:fillRect l="-6400" b="-7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826999" y="2399258"/>
                <a:ext cx="1193595" cy="671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dirty="0" smtClean="0">
                            <a:latin typeface="Calibri" panose="020F0502020204030204" pitchFamily="34" charset="0"/>
                          </a:rPr>
                          <m:t>15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dirty="0" smtClean="0">
                            <a:latin typeface="Calibri" panose="020F0502020204030204" pitchFamily="34" charset="0"/>
                          </a:rPr>
                          <m:t>5</m:t>
                        </m:r>
                      </m:den>
                    </m:f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dirty="0" smtClean="0">
                            <a:latin typeface="Calibri" panose="020F0502020204030204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dirty="0" smtClean="0">
                            <a:latin typeface="Calibri" panose="020F0502020204030204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6999" y="2399258"/>
                <a:ext cx="1193595" cy="67120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011305" y="1480391"/>
                <a:ext cx="899631" cy="7670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  <a:latin typeface="Calibri" panose="020F0502020204030204" pitchFamily="34" charset="0"/>
                          </a:rPr>
                          <m:t>18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  <a:latin typeface="Calibri" panose="020F0502020204030204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1305" y="1480391"/>
                <a:ext cx="899631" cy="76706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946346" y="4568165"/>
                <a:ext cx="1167498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b="0" dirty="0"/>
                  <a:t> </a:t>
                </a:r>
                <a:r>
                  <a:rPr lang="en-GB" sz="2800" b="0" dirty="0">
                    <a:solidFill>
                      <a:schemeClr val="accent1"/>
                    </a:solidFill>
                  </a:rPr>
                  <a:t>3</a:t>
                </a:r>
                <a:r>
                  <a:rPr lang="en-GB" sz="24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  <a:latin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  <a:latin typeface="Calibri" panose="020F0502020204030204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6346" y="4568165"/>
                <a:ext cx="1167498" cy="767646"/>
              </a:xfrm>
              <a:prstGeom prst="rect">
                <a:avLst/>
              </a:prstGeom>
              <a:blipFill>
                <a:blip r:embed="rId15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983267" y="4629082"/>
                <a:ext cx="1167498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b="0" dirty="0"/>
                  <a:t> </a:t>
                </a:r>
                <a:r>
                  <a:rPr lang="en-GB" sz="2800" b="0" dirty="0">
                    <a:solidFill>
                      <a:schemeClr val="accent1"/>
                    </a:solidFill>
                  </a:rPr>
                  <a:t>2</a:t>
                </a:r>
                <a:r>
                  <a:rPr lang="en-GB" sz="24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  <a:latin typeface="Calibri" panose="020F0502020204030204" pitchFamily="34" charset="0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  <a:latin typeface="Calibri" panose="020F0502020204030204" pitchFamily="34" charset="0"/>
                          </a:rPr>
                          <m:t>7</m:t>
                        </m:r>
                      </m:den>
                    </m:f>
                  </m:oMath>
                </a14:m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3267" y="4629082"/>
                <a:ext cx="1167498" cy="767646"/>
              </a:xfrm>
              <a:prstGeom prst="rect">
                <a:avLst/>
              </a:prstGeom>
              <a:blipFill>
                <a:blip r:embed="rId16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35810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592962" y="587311"/>
                <a:ext cx="4556628" cy="709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2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5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5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2962" y="587311"/>
                <a:ext cx="4556628" cy="709425"/>
              </a:xfrm>
              <a:prstGeom prst="rect">
                <a:avLst/>
              </a:prstGeom>
              <a:blipFill>
                <a:blip r:embed="rId5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62" y="1020528"/>
            <a:ext cx="1336109" cy="180583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188879" y="587311"/>
                <a:ext cx="1059906" cy="7071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or</a:t>
                </a:r>
                <a:r>
                  <a:rPr lang="en-GB" sz="3600" dirty="0">
                    <a:solidFill>
                      <a:schemeClr val="accent1"/>
                    </a:solidFill>
                    <a:latin typeface="KG Primary Penmanship" panose="02000506000000020003" pitchFamily="2" charset="0"/>
                  </a:rPr>
                  <a:t> </a:t>
                </a:r>
                <a:r>
                  <a:rPr lang="en-GB" sz="2800" dirty="0">
                    <a:solidFill>
                      <a:schemeClr val="accent1"/>
                    </a:solidFill>
                  </a:rPr>
                  <a:t>5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>
                                <a:solidFill>
                                  <a:schemeClr val="accent1"/>
                                </a:solidFill>
                              </a:rPr>
                              <m:t>4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smtClean="0">
                                <a:solidFill>
                                  <a:schemeClr val="accent1"/>
                                </a:solidFill>
                              </a:rPr>
                              <m:t>5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8879" y="587311"/>
                <a:ext cx="1059906" cy="707181"/>
              </a:xfrm>
              <a:prstGeom prst="rect">
                <a:avLst/>
              </a:prstGeom>
              <a:blipFill>
                <a:blip r:embed="rId7"/>
                <a:stretch>
                  <a:fillRect l="-11494" b="-11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991041"/>
              </p:ext>
            </p:extLst>
          </p:nvPr>
        </p:nvGraphicFramePr>
        <p:xfrm>
          <a:off x="879942" y="3119443"/>
          <a:ext cx="27304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082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15296528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119997372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228981055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393133846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07817" y="1858689"/>
            <a:ext cx="5849007" cy="1045840"/>
          </a:xfrm>
          <a:prstGeom prst="wedgeRoundRectCallout">
            <a:avLst>
              <a:gd name="adj1" fmla="val -57232"/>
              <a:gd name="adj2" fmla="val 7059"/>
              <a:gd name="adj3" fmla="val 16667"/>
            </a:avLst>
          </a:prstGeom>
          <a:noFill/>
          <a:ln w="28575">
            <a:solidFill>
              <a:schemeClr val="accent6"/>
            </a:solidFill>
          </a:ln>
        </p:spPr>
        <p:txBody>
          <a:bodyPr wrap="square" tIns="36000" bIns="36000" rtlCol="0" anchor="ctr">
            <a:noAutofit/>
          </a:bodyPr>
          <a:lstStyle/>
          <a:p>
            <a:pPr algn="ctr"/>
            <a:r>
              <a:rPr lang="en-GB" sz="2800" dirty="0"/>
              <a:t>I’m going to convert both mixed numbers to improper fractions first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443348"/>
              </p:ext>
            </p:extLst>
          </p:nvPr>
        </p:nvGraphicFramePr>
        <p:xfrm>
          <a:off x="879942" y="3553682"/>
          <a:ext cx="27304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082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15296528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119997372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228981055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393133846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5614"/>
              </p:ext>
            </p:extLst>
          </p:nvPr>
        </p:nvGraphicFramePr>
        <p:xfrm>
          <a:off x="879942" y="4007012"/>
          <a:ext cx="27304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082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15296528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119997372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228981055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393133846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428828" y="4966741"/>
                <a:ext cx="4556628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3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5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5</m:t>
                        </m:r>
                      </m:den>
                    </m:f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8828" y="4966741"/>
                <a:ext cx="4556628" cy="769378"/>
              </a:xfrm>
              <a:prstGeom prst="rect">
                <a:avLst/>
              </a:prstGeom>
              <a:blipFill>
                <a:blip r:embed="rId8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500021"/>
              </p:ext>
            </p:extLst>
          </p:nvPr>
        </p:nvGraphicFramePr>
        <p:xfrm>
          <a:off x="4892670" y="3119443"/>
          <a:ext cx="27304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082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15296528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119997372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228981055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393133846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96763"/>
              </p:ext>
            </p:extLst>
          </p:nvPr>
        </p:nvGraphicFramePr>
        <p:xfrm>
          <a:off x="4892670" y="4007012"/>
          <a:ext cx="27304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082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15296528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119997372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228981055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393133846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789272"/>
              </p:ext>
            </p:extLst>
          </p:nvPr>
        </p:nvGraphicFramePr>
        <p:xfrm>
          <a:off x="4892670" y="4477393"/>
          <a:ext cx="27304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082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15296528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119997372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228981055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393133846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021705"/>
              </p:ext>
            </p:extLst>
          </p:nvPr>
        </p:nvGraphicFramePr>
        <p:xfrm>
          <a:off x="4892670" y="3553682"/>
          <a:ext cx="27304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082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15296528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119997372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228981055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393133846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655737" y="587311"/>
                <a:ext cx="631903" cy="7094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chemeClr val="accent1"/>
                                  </a:solidFill>
                                </a:rPr>
                                <m:t>29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sz="2800">
                                  <a:solidFill>
                                    <a:schemeClr val="accent1"/>
                                  </a:solidFill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5737" y="587311"/>
                <a:ext cx="631903" cy="70942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-124920" y="4936960"/>
                <a:ext cx="4556628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2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5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/>
                          <m:t>1</m:t>
                        </m:r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5</m:t>
                        </m:r>
                      </m:den>
                    </m:f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4920" y="4936960"/>
                <a:ext cx="4556628" cy="767646"/>
              </a:xfrm>
              <a:prstGeom prst="rect">
                <a:avLst/>
              </a:prstGeom>
              <a:blipFill>
                <a:blip r:embed="rId10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478949" y="5115452"/>
                <a:ext cx="2195538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</a:rPr>
                  <a:t>2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i="0" smtClean="0">
                        <a:latin typeface="Calibri" panose="020F0502020204030204" pitchFamily="34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latin typeface="Calibri" panose="020F0502020204030204" pitchFamily="34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latin typeface="Calibri" panose="020F0502020204030204" pitchFamily="34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latin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latin typeface="Calibri" panose="020F0502020204030204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8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8949" y="5115452"/>
                <a:ext cx="2195538" cy="767646"/>
              </a:xfrm>
              <a:prstGeom prst="rect">
                <a:avLst/>
              </a:prstGeom>
              <a:blipFill>
                <a:blip r:embed="rId11"/>
                <a:stretch>
                  <a:fillRect l="-5833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478949" y="5113513"/>
                <a:ext cx="1964774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</a:rPr>
                  <a:t>3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i="0" smtClean="0">
                        <a:latin typeface="Calibri" panose="020F0502020204030204" pitchFamily="34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latin typeface="Calibri" panose="020F0502020204030204" pitchFamily="34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latin typeface="Calibri" panose="020F0502020204030204" pitchFamily="34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latin typeface="Calibri" panose="020F0502020204030204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latin typeface="Calibri" panose="020F0502020204030204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8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8949" y="5113513"/>
                <a:ext cx="1964774" cy="769378"/>
              </a:xfrm>
              <a:prstGeom prst="rect">
                <a:avLst/>
              </a:prstGeom>
              <a:blipFill>
                <a:blip r:embed="rId12"/>
                <a:stretch>
                  <a:fillRect l="-6522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11" grpId="0"/>
      <p:bldP spid="18" grpId="0"/>
      <p:bldP spid="20" grpId="0"/>
      <p:bldP spid="21" grpId="0"/>
      <p:bldP spid="21" grpId="1"/>
      <p:bldP spid="22" grpId="0"/>
      <p:bldP spid="2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79014" y="551691"/>
                <a:ext cx="4556628" cy="709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2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5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5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9014" y="551691"/>
                <a:ext cx="4556628" cy="709425"/>
              </a:xfrm>
              <a:prstGeom prst="rect">
                <a:avLst/>
              </a:prstGeom>
              <a:blipFill>
                <a:blip r:embed="rId5"/>
                <a:stretch>
                  <a:fillRect b="-11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5928" y="1823995"/>
            <a:ext cx="1336109" cy="97445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906113" y="551691"/>
                <a:ext cx="631904" cy="7071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5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>
                                <a:solidFill>
                                  <a:schemeClr val="accent1"/>
                                </a:solidFill>
                              </a:rPr>
                              <m:t>4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>
                                <a:solidFill>
                                  <a:schemeClr val="accent1"/>
                                </a:solidFill>
                              </a:rPr>
                              <m:t>5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6113" y="551691"/>
                <a:ext cx="631904" cy="707181"/>
              </a:xfrm>
              <a:prstGeom prst="rect">
                <a:avLst/>
              </a:prstGeom>
              <a:blipFill>
                <a:blip r:embed="rId7"/>
                <a:stretch>
                  <a:fillRect l="-20388" b="-103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49044" y="5444060"/>
                <a:ext cx="4556628" cy="709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5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/>
                              <m:t>5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4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5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9044" y="5444060"/>
                <a:ext cx="4556628" cy="70942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231005"/>
              </p:ext>
            </p:extLst>
          </p:nvPr>
        </p:nvGraphicFramePr>
        <p:xfrm>
          <a:off x="849425" y="3361329"/>
          <a:ext cx="27304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082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15296528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119997372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228981055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393133846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81048" y="1929667"/>
            <a:ext cx="5849007" cy="1045840"/>
          </a:xfrm>
          <a:prstGeom prst="wedgeRoundRectCallout">
            <a:avLst>
              <a:gd name="adj1" fmla="val -55445"/>
              <a:gd name="adj2" fmla="val 29542"/>
              <a:gd name="adj3" fmla="val 16667"/>
            </a:avLst>
          </a:prstGeom>
          <a:noFill/>
          <a:ln w="28575">
            <a:solidFill>
              <a:schemeClr val="accent2"/>
            </a:solidFill>
          </a:ln>
        </p:spPr>
        <p:txBody>
          <a:bodyPr wrap="square" tIns="36000" bIns="36000" rtlCol="0" anchor="ctr">
            <a:noAutofit/>
          </a:bodyPr>
          <a:lstStyle/>
          <a:p>
            <a:pPr algn="ctr"/>
            <a:r>
              <a:rPr lang="en-GB" sz="2800" dirty="0"/>
              <a:t>I’m going to add my whole numbers and fractions separately.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73117"/>
              </p:ext>
            </p:extLst>
          </p:nvPr>
        </p:nvGraphicFramePr>
        <p:xfrm>
          <a:off x="849425" y="3795568"/>
          <a:ext cx="27304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082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15296528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119997372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228981055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393133846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010986"/>
              </p:ext>
            </p:extLst>
          </p:nvPr>
        </p:nvGraphicFramePr>
        <p:xfrm>
          <a:off x="849425" y="4248898"/>
          <a:ext cx="27304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082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15296528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119997372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228981055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393133846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967261"/>
              </p:ext>
            </p:extLst>
          </p:nvPr>
        </p:nvGraphicFramePr>
        <p:xfrm>
          <a:off x="4862153" y="3361329"/>
          <a:ext cx="27304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082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15296528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119997372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228981055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393133846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910118"/>
              </p:ext>
            </p:extLst>
          </p:nvPr>
        </p:nvGraphicFramePr>
        <p:xfrm>
          <a:off x="4862153" y="4248898"/>
          <a:ext cx="27304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082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15296528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119997372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228981055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393133846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092507"/>
              </p:ext>
            </p:extLst>
          </p:nvPr>
        </p:nvGraphicFramePr>
        <p:xfrm>
          <a:off x="4862153" y="4719279"/>
          <a:ext cx="27304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082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15296528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119997372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228981055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393133846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-63684" y="5552968"/>
                <a:ext cx="45566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2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5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3684" y="5552968"/>
                <a:ext cx="4556628" cy="523220"/>
              </a:xfrm>
              <a:prstGeom prst="rect">
                <a:avLst/>
              </a:prstGeom>
              <a:blipFill>
                <a:blip r:embed="rId9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725117"/>
              </p:ext>
            </p:extLst>
          </p:nvPr>
        </p:nvGraphicFramePr>
        <p:xfrm>
          <a:off x="4862153" y="3795568"/>
          <a:ext cx="27304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082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15296528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119997372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228981055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393133846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299558"/>
              </p:ext>
            </p:extLst>
          </p:nvPr>
        </p:nvGraphicFramePr>
        <p:xfrm>
          <a:off x="4862153" y="3795568"/>
          <a:ext cx="27304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082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15296528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1199973729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4228981055"/>
                    </a:ext>
                  </a:extLst>
                </a:gridCol>
                <a:gridCol w="546082">
                  <a:extLst>
                    <a:ext uri="{9D8B030D-6E8A-4147-A177-3AD203B41FA5}">
                      <a16:colId xmlns:a16="http://schemas.microsoft.com/office/drawing/2014/main" val="393133846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613723"/>
              </p:ext>
            </p:extLst>
          </p:nvPr>
        </p:nvGraphicFramePr>
        <p:xfrm>
          <a:off x="4862153" y="3795568"/>
          <a:ext cx="54608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082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986348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81481E-6 L 0.43889 -0.06597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92" y="-3241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33333E-6 L -0.43889 0.12939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44" y="6458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81481E-6 L -0.44098 0.1268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49" y="6343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81481E-6 L 3.61111E-6 -0.19814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907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59259E-6 L -0.44028 0.13102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14" y="6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59259E-6 L 0.17952 -0.06412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76" y="-3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 animBg="1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151954" y="4676674"/>
                <a:ext cx="4556628" cy="709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2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5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5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1954" y="4676674"/>
                <a:ext cx="4556628" cy="709425"/>
              </a:xfrm>
              <a:prstGeom prst="rect">
                <a:avLst/>
              </a:prstGeom>
              <a:blipFill>
                <a:blip r:embed="rId5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7512" y="2884439"/>
            <a:ext cx="1336109" cy="97445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287903" y="4699880"/>
                <a:ext cx="631904" cy="7071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5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>
                                <a:solidFill>
                                  <a:schemeClr val="accent1"/>
                                </a:solidFill>
                              </a:rPr>
                              <m:t>4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>
                                <a:solidFill>
                                  <a:schemeClr val="accent1"/>
                                </a:solidFill>
                              </a:rPr>
                              <m:t>5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7903" y="4699880"/>
                <a:ext cx="631904" cy="707181"/>
              </a:xfrm>
              <a:prstGeom prst="rect">
                <a:avLst/>
              </a:prstGeom>
              <a:blipFill>
                <a:blip r:embed="rId7"/>
                <a:stretch>
                  <a:fillRect l="-19231" b="-11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185318" y="3987202"/>
                <a:ext cx="4556628" cy="709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5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/>
                              <m:t>5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4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5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5318" y="3987202"/>
                <a:ext cx="4556628" cy="70942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129097" y="2923861"/>
            <a:ext cx="5849007" cy="1045840"/>
          </a:xfrm>
          <a:prstGeom prst="wedgeRoundRectCallout">
            <a:avLst>
              <a:gd name="adj1" fmla="val -55445"/>
              <a:gd name="adj2" fmla="val 29542"/>
              <a:gd name="adj3" fmla="val 16667"/>
            </a:avLst>
          </a:prstGeom>
          <a:noFill/>
          <a:ln w="28575">
            <a:solidFill>
              <a:schemeClr val="accent2"/>
            </a:solidFill>
          </a:ln>
        </p:spPr>
        <p:txBody>
          <a:bodyPr wrap="square" tIns="36000" bIns="36000" rtlCol="0" anchor="ctr">
            <a:noAutofit/>
          </a:bodyPr>
          <a:lstStyle/>
          <a:p>
            <a:pPr algn="ctr"/>
            <a:r>
              <a:rPr lang="en-GB" sz="2800" dirty="0"/>
              <a:t>I’m going to add my whole numbers and fractions separately.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86280" y="4156906"/>
                <a:ext cx="45566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2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5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280" y="4156906"/>
                <a:ext cx="4556628" cy="523220"/>
              </a:xfrm>
              <a:prstGeom prst="rect">
                <a:avLst/>
              </a:prstGeom>
              <a:blipFill>
                <a:blip r:embed="rId9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036" y="-99152"/>
            <a:ext cx="1336109" cy="180583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003621" y="404741"/>
            <a:ext cx="5849007" cy="1045840"/>
          </a:xfrm>
          <a:prstGeom prst="wedgeRoundRectCallout">
            <a:avLst>
              <a:gd name="adj1" fmla="val -55445"/>
              <a:gd name="adj2" fmla="val 29542"/>
              <a:gd name="adj3" fmla="val 16667"/>
            </a:avLst>
          </a:prstGeom>
          <a:noFill/>
          <a:ln w="28575">
            <a:solidFill>
              <a:schemeClr val="accent6"/>
            </a:solidFill>
          </a:ln>
        </p:spPr>
        <p:txBody>
          <a:bodyPr wrap="square" tIns="36000" bIns="36000" rtlCol="0" anchor="ctr">
            <a:noAutofit/>
          </a:bodyPr>
          <a:lstStyle/>
          <a:p>
            <a:pPr algn="ctr"/>
            <a:r>
              <a:rPr lang="en-GB" sz="2800" dirty="0"/>
              <a:t>I’m going to convert them both to improper fractions first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767077" y="2194535"/>
                <a:ext cx="4556628" cy="709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2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5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5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7077" y="2194535"/>
                <a:ext cx="4556628" cy="709425"/>
              </a:xfrm>
              <a:prstGeom prst="rect">
                <a:avLst/>
              </a:prstGeom>
              <a:blipFill>
                <a:blip r:embed="rId11"/>
                <a:stretch>
                  <a:fillRect b="-12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778097" y="2194535"/>
                <a:ext cx="1027845" cy="7071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or 5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>
                                <a:solidFill>
                                  <a:schemeClr val="accent1"/>
                                </a:solidFill>
                              </a:rPr>
                              <m:t>4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>
                                <a:solidFill>
                                  <a:schemeClr val="accent1"/>
                                </a:solidFill>
                              </a:rPr>
                              <m:t>5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8097" y="2194535"/>
                <a:ext cx="1027845" cy="707181"/>
              </a:xfrm>
              <a:prstGeom prst="rect">
                <a:avLst/>
              </a:prstGeom>
              <a:blipFill>
                <a:blip r:embed="rId12"/>
                <a:stretch>
                  <a:fillRect l="-12500" b="-11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50560" y="1442376"/>
                <a:ext cx="4556628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2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5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/>
                          <m:t>1</m:t>
                        </m:r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5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560" y="1442376"/>
                <a:ext cx="4556628" cy="767646"/>
              </a:xfrm>
              <a:prstGeom prst="rect">
                <a:avLst/>
              </a:prstGeom>
              <a:blipFill>
                <a:blip r:embed="rId13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304416" y="1458945"/>
                <a:ext cx="4556628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3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5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5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4416" y="1458945"/>
                <a:ext cx="4556628" cy="769378"/>
              </a:xfrm>
              <a:prstGeom prst="rect">
                <a:avLst/>
              </a:prstGeom>
              <a:blipFill>
                <a:blip r:embed="rId14"/>
                <a:stretch>
                  <a:fillRect b="-94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5126957" y="2194535"/>
                <a:ext cx="631903" cy="7094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chemeClr val="accent1"/>
                                  </a:solidFill>
                                </a:rPr>
                                <m:t>29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sz="2800">
                                  <a:solidFill>
                                    <a:schemeClr val="accent1"/>
                                  </a:solidFill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6957" y="2194535"/>
                <a:ext cx="631903" cy="70942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667512" y="5566885"/>
            <a:ext cx="55587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/>
              <a:t>Whose method do you prefer? Why?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105583" y="5025425"/>
            <a:ext cx="747045" cy="74704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6528164" y="570575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012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79014" y="440275"/>
                <a:ext cx="4556628" cy="7064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3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4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5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12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9014" y="440275"/>
                <a:ext cx="4556628" cy="706475"/>
              </a:xfrm>
              <a:prstGeom prst="rect">
                <a:avLst/>
              </a:prstGeom>
              <a:blipFill>
                <a:blip r:embed="rId5"/>
                <a:stretch>
                  <a:fillRect b="-11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143173" y="440275"/>
                <a:ext cx="814647" cy="7094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7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>
                                <a:solidFill>
                                  <a:schemeClr val="accent1"/>
                                </a:solidFill>
                              </a:rPr>
                              <m:t>8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>
                                <a:solidFill>
                                  <a:schemeClr val="accent1"/>
                                </a:solidFill>
                              </a:rPr>
                              <m:t>12</m:t>
                            </m:r>
                          </m:den>
                        </m:f>
                      </m:e>
                    </m:box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3173" y="440275"/>
                <a:ext cx="814647" cy="709425"/>
              </a:xfrm>
              <a:prstGeom prst="rect">
                <a:avLst/>
              </a:prstGeom>
              <a:blipFill>
                <a:blip r:embed="rId6"/>
                <a:stretch>
                  <a:fillRect l="-15789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229026" y="5157246"/>
                <a:ext cx="4556628" cy="709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12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5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12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8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12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026" y="5157246"/>
                <a:ext cx="4556628" cy="70942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24164"/>
              </p:ext>
            </p:extLst>
          </p:nvPr>
        </p:nvGraphicFramePr>
        <p:xfrm>
          <a:off x="952401" y="1680969"/>
          <a:ext cx="273041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603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682603">
                  <a:extLst>
                    <a:ext uri="{9D8B030D-6E8A-4147-A177-3AD203B41FA5}">
                      <a16:colId xmlns:a16="http://schemas.microsoft.com/office/drawing/2014/main" val="2693473356"/>
                    </a:ext>
                  </a:extLst>
                </a:gridCol>
                <a:gridCol w="682603">
                  <a:extLst>
                    <a:ext uri="{9D8B030D-6E8A-4147-A177-3AD203B41FA5}">
                      <a16:colId xmlns:a16="http://schemas.microsoft.com/office/drawing/2014/main" val="2196797419"/>
                    </a:ext>
                  </a:extLst>
                </a:gridCol>
                <a:gridCol w="682603">
                  <a:extLst>
                    <a:ext uri="{9D8B030D-6E8A-4147-A177-3AD203B41FA5}">
                      <a16:colId xmlns:a16="http://schemas.microsoft.com/office/drawing/2014/main" val="3498171523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186054"/>
              </p:ext>
            </p:extLst>
          </p:nvPr>
        </p:nvGraphicFramePr>
        <p:xfrm>
          <a:off x="952401" y="2115208"/>
          <a:ext cx="273041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603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682603">
                  <a:extLst>
                    <a:ext uri="{9D8B030D-6E8A-4147-A177-3AD203B41FA5}">
                      <a16:colId xmlns:a16="http://schemas.microsoft.com/office/drawing/2014/main" val="2714601391"/>
                    </a:ext>
                  </a:extLst>
                </a:gridCol>
                <a:gridCol w="682603">
                  <a:extLst>
                    <a:ext uri="{9D8B030D-6E8A-4147-A177-3AD203B41FA5}">
                      <a16:colId xmlns:a16="http://schemas.microsoft.com/office/drawing/2014/main" val="1411881857"/>
                    </a:ext>
                  </a:extLst>
                </a:gridCol>
                <a:gridCol w="682603">
                  <a:extLst>
                    <a:ext uri="{9D8B030D-6E8A-4147-A177-3AD203B41FA5}">
                      <a16:colId xmlns:a16="http://schemas.microsoft.com/office/drawing/2014/main" val="446093773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102364"/>
              </p:ext>
            </p:extLst>
          </p:nvPr>
        </p:nvGraphicFramePr>
        <p:xfrm>
          <a:off x="952401" y="2568538"/>
          <a:ext cx="273041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603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682603">
                  <a:extLst>
                    <a:ext uri="{9D8B030D-6E8A-4147-A177-3AD203B41FA5}">
                      <a16:colId xmlns:a16="http://schemas.microsoft.com/office/drawing/2014/main" val="865746027"/>
                    </a:ext>
                  </a:extLst>
                </a:gridCol>
                <a:gridCol w="682603">
                  <a:extLst>
                    <a:ext uri="{9D8B030D-6E8A-4147-A177-3AD203B41FA5}">
                      <a16:colId xmlns:a16="http://schemas.microsoft.com/office/drawing/2014/main" val="2439453066"/>
                    </a:ext>
                  </a:extLst>
                </a:gridCol>
                <a:gridCol w="682603">
                  <a:extLst>
                    <a:ext uri="{9D8B030D-6E8A-4147-A177-3AD203B41FA5}">
                      <a16:colId xmlns:a16="http://schemas.microsoft.com/office/drawing/2014/main" val="314815461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073292"/>
              </p:ext>
            </p:extLst>
          </p:nvPr>
        </p:nvGraphicFramePr>
        <p:xfrm>
          <a:off x="4965129" y="1680969"/>
          <a:ext cx="273041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534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3085604047"/>
                    </a:ext>
                  </a:extLst>
                </a:gridCol>
                <a:gridCol w="227535">
                  <a:extLst>
                    <a:ext uri="{9D8B030D-6E8A-4147-A177-3AD203B41FA5}">
                      <a16:colId xmlns:a16="http://schemas.microsoft.com/office/drawing/2014/main" val="1723154927"/>
                    </a:ext>
                  </a:extLst>
                </a:gridCol>
                <a:gridCol w="227535">
                  <a:extLst>
                    <a:ext uri="{9D8B030D-6E8A-4147-A177-3AD203B41FA5}">
                      <a16:colId xmlns:a16="http://schemas.microsoft.com/office/drawing/2014/main" val="4229000452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2763003391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3581213530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2765578681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4264720410"/>
                    </a:ext>
                  </a:extLst>
                </a:gridCol>
                <a:gridCol w="227535">
                  <a:extLst>
                    <a:ext uri="{9D8B030D-6E8A-4147-A177-3AD203B41FA5}">
                      <a16:colId xmlns:a16="http://schemas.microsoft.com/office/drawing/2014/main" val="4140483007"/>
                    </a:ext>
                  </a:extLst>
                </a:gridCol>
                <a:gridCol w="227535">
                  <a:extLst>
                    <a:ext uri="{9D8B030D-6E8A-4147-A177-3AD203B41FA5}">
                      <a16:colId xmlns:a16="http://schemas.microsoft.com/office/drawing/2014/main" val="1953062197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3406461867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1107088668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74054"/>
              </p:ext>
            </p:extLst>
          </p:nvPr>
        </p:nvGraphicFramePr>
        <p:xfrm>
          <a:off x="4965129" y="2568538"/>
          <a:ext cx="273041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534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1695561456"/>
                    </a:ext>
                  </a:extLst>
                </a:gridCol>
                <a:gridCol w="227535">
                  <a:extLst>
                    <a:ext uri="{9D8B030D-6E8A-4147-A177-3AD203B41FA5}">
                      <a16:colId xmlns:a16="http://schemas.microsoft.com/office/drawing/2014/main" val="1879609271"/>
                    </a:ext>
                  </a:extLst>
                </a:gridCol>
                <a:gridCol w="227535">
                  <a:extLst>
                    <a:ext uri="{9D8B030D-6E8A-4147-A177-3AD203B41FA5}">
                      <a16:colId xmlns:a16="http://schemas.microsoft.com/office/drawing/2014/main" val="1188659948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1370619757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3257876468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26222264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3699488802"/>
                    </a:ext>
                  </a:extLst>
                </a:gridCol>
                <a:gridCol w="227535">
                  <a:extLst>
                    <a:ext uri="{9D8B030D-6E8A-4147-A177-3AD203B41FA5}">
                      <a16:colId xmlns:a16="http://schemas.microsoft.com/office/drawing/2014/main" val="1474041587"/>
                    </a:ext>
                  </a:extLst>
                </a:gridCol>
                <a:gridCol w="227535">
                  <a:extLst>
                    <a:ext uri="{9D8B030D-6E8A-4147-A177-3AD203B41FA5}">
                      <a16:colId xmlns:a16="http://schemas.microsoft.com/office/drawing/2014/main" val="1113953322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833166250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383352170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69943"/>
              </p:ext>
            </p:extLst>
          </p:nvPr>
        </p:nvGraphicFramePr>
        <p:xfrm>
          <a:off x="4965129" y="3038919"/>
          <a:ext cx="273041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534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3394445447"/>
                    </a:ext>
                  </a:extLst>
                </a:gridCol>
                <a:gridCol w="227535">
                  <a:extLst>
                    <a:ext uri="{9D8B030D-6E8A-4147-A177-3AD203B41FA5}">
                      <a16:colId xmlns:a16="http://schemas.microsoft.com/office/drawing/2014/main" val="1420510436"/>
                    </a:ext>
                  </a:extLst>
                </a:gridCol>
                <a:gridCol w="227535">
                  <a:extLst>
                    <a:ext uri="{9D8B030D-6E8A-4147-A177-3AD203B41FA5}">
                      <a16:colId xmlns:a16="http://schemas.microsoft.com/office/drawing/2014/main" val="2354182995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1332409236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2105676958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3732468494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1853852523"/>
                    </a:ext>
                  </a:extLst>
                </a:gridCol>
                <a:gridCol w="227535">
                  <a:extLst>
                    <a:ext uri="{9D8B030D-6E8A-4147-A177-3AD203B41FA5}">
                      <a16:colId xmlns:a16="http://schemas.microsoft.com/office/drawing/2014/main" val="3813258297"/>
                    </a:ext>
                  </a:extLst>
                </a:gridCol>
                <a:gridCol w="227535">
                  <a:extLst>
                    <a:ext uri="{9D8B030D-6E8A-4147-A177-3AD203B41FA5}">
                      <a16:colId xmlns:a16="http://schemas.microsoft.com/office/drawing/2014/main" val="2719526286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3157573820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3561061385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49425" y="4958015"/>
                <a:ext cx="247096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7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425" y="4958015"/>
                <a:ext cx="2470968" cy="523220"/>
              </a:xfrm>
              <a:prstGeom prst="rect">
                <a:avLst/>
              </a:prstGeom>
              <a:blipFill>
                <a:blip r:embed="rId8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603130"/>
              </p:ext>
            </p:extLst>
          </p:nvPr>
        </p:nvGraphicFramePr>
        <p:xfrm>
          <a:off x="4965129" y="2115208"/>
          <a:ext cx="273041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534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3185849265"/>
                    </a:ext>
                  </a:extLst>
                </a:gridCol>
                <a:gridCol w="227535">
                  <a:extLst>
                    <a:ext uri="{9D8B030D-6E8A-4147-A177-3AD203B41FA5}">
                      <a16:colId xmlns:a16="http://schemas.microsoft.com/office/drawing/2014/main" val="1354430859"/>
                    </a:ext>
                  </a:extLst>
                </a:gridCol>
                <a:gridCol w="227535">
                  <a:extLst>
                    <a:ext uri="{9D8B030D-6E8A-4147-A177-3AD203B41FA5}">
                      <a16:colId xmlns:a16="http://schemas.microsoft.com/office/drawing/2014/main" val="3614161029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2415996281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1663417934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2110394682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2778815507"/>
                    </a:ext>
                  </a:extLst>
                </a:gridCol>
                <a:gridCol w="227535">
                  <a:extLst>
                    <a:ext uri="{9D8B030D-6E8A-4147-A177-3AD203B41FA5}">
                      <a16:colId xmlns:a16="http://schemas.microsoft.com/office/drawing/2014/main" val="3456786855"/>
                    </a:ext>
                  </a:extLst>
                </a:gridCol>
                <a:gridCol w="227535">
                  <a:extLst>
                    <a:ext uri="{9D8B030D-6E8A-4147-A177-3AD203B41FA5}">
                      <a16:colId xmlns:a16="http://schemas.microsoft.com/office/drawing/2014/main" val="3665863740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324277216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2099086863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676454"/>
              </p:ext>
            </p:extLst>
          </p:nvPr>
        </p:nvGraphicFramePr>
        <p:xfrm>
          <a:off x="952401" y="1241745"/>
          <a:ext cx="273041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603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682603">
                  <a:extLst>
                    <a:ext uri="{9D8B030D-6E8A-4147-A177-3AD203B41FA5}">
                      <a16:colId xmlns:a16="http://schemas.microsoft.com/office/drawing/2014/main" val="4078219962"/>
                    </a:ext>
                  </a:extLst>
                </a:gridCol>
                <a:gridCol w="682603">
                  <a:extLst>
                    <a:ext uri="{9D8B030D-6E8A-4147-A177-3AD203B41FA5}">
                      <a16:colId xmlns:a16="http://schemas.microsoft.com/office/drawing/2014/main" val="150324802"/>
                    </a:ext>
                  </a:extLst>
                </a:gridCol>
                <a:gridCol w="682603">
                  <a:extLst>
                    <a:ext uri="{9D8B030D-6E8A-4147-A177-3AD203B41FA5}">
                      <a16:colId xmlns:a16="http://schemas.microsoft.com/office/drawing/2014/main" val="3728438123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71922"/>
              </p:ext>
            </p:extLst>
          </p:nvPr>
        </p:nvGraphicFramePr>
        <p:xfrm>
          <a:off x="4951694" y="1241745"/>
          <a:ext cx="273041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534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3640133440"/>
                    </a:ext>
                  </a:extLst>
                </a:gridCol>
                <a:gridCol w="227535">
                  <a:extLst>
                    <a:ext uri="{9D8B030D-6E8A-4147-A177-3AD203B41FA5}">
                      <a16:colId xmlns:a16="http://schemas.microsoft.com/office/drawing/2014/main" val="315760574"/>
                    </a:ext>
                  </a:extLst>
                </a:gridCol>
                <a:gridCol w="227535">
                  <a:extLst>
                    <a:ext uri="{9D8B030D-6E8A-4147-A177-3AD203B41FA5}">
                      <a16:colId xmlns:a16="http://schemas.microsoft.com/office/drawing/2014/main" val="3228522149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1330685782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1896756922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645764996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1749713946"/>
                    </a:ext>
                  </a:extLst>
                </a:gridCol>
                <a:gridCol w="227535">
                  <a:extLst>
                    <a:ext uri="{9D8B030D-6E8A-4147-A177-3AD203B41FA5}">
                      <a16:colId xmlns:a16="http://schemas.microsoft.com/office/drawing/2014/main" val="3374205931"/>
                    </a:ext>
                  </a:extLst>
                </a:gridCol>
                <a:gridCol w="227535">
                  <a:extLst>
                    <a:ext uri="{9D8B030D-6E8A-4147-A177-3AD203B41FA5}">
                      <a16:colId xmlns:a16="http://schemas.microsoft.com/office/drawing/2014/main" val="4103402397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3039576100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446961053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5550496" y="3747360"/>
                <a:ext cx="1728451" cy="7867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tx1"/>
                            </a:solidFill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tx1"/>
                            </a:solidFill>
                          </a:rPr>
                          <m:t>12</m:t>
                        </m:r>
                      </m:den>
                    </m:f>
                  </m:oMath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0496" y="3747360"/>
                <a:ext cx="1728451" cy="7867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92455"/>
              </p:ext>
            </p:extLst>
          </p:nvPr>
        </p:nvGraphicFramePr>
        <p:xfrm>
          <a:off x="4965129" y="2115208"/>
          <a:ext cx="273041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534">
                  <a:extLst>
                    <a:ext uri="{9D8B030D-6E8A-4147-A177-3AD203B41FA5}">
                      <a16:colId xmlns:a16="http://schemas.microsoft.com/office/drawing/2014/main" val="606019790"/>
                    </a:ext>
                  </a:extLst>
                </a:gridCol>
                <a:gridCol w="227535">
                  <a:extLst>
                    <a:ext uri="{9D8B030D-6E8A-4147-A177-3AD203B41FA5}">
                      <a16:colId xmlns:a16="http://schemas.microsoft.com/office/drawing/2014/main" val="4073989176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2996645775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865746027"/>
                    </a:ext>
                  </a:extLst>
                </a:gridCol>
                <a:gridCol w="227535">
                  <a:extLst>
                    <a:ext uri="{9D8B030D-6E8A-4147-A177-3AD203B41FA5}">
                      <a16:colId xmlns:a16="http://schemas.microsoft.com/office/drawing/2014/main" val="3362463881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2823034033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2439453066"/>
                    </a:ext>
                  </a:extLst>
                </a:gridCol>
                <a:gridCol w="227535">
                  <a:extLst>
                    <a:ext uri="{9D8B030D-6E8A-4147-A177-3AD203B41FA5}">
                      <a16:colId xmlns:a16="http://schemas.microsoft.com/office/drawing/2014/main" val="513744339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385740736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314815461"/>
                    </a:ext>
                  </a:extLst>
                </a:gridCol>
                <a:gridCol w="227535">
                  <a:extLst>
                    <a:ext uri="{9D8B030D-6E8A-4147-A177-3AD203B41FA5}">
                      <a16:colId xmlns:a16="http://schemas.microsoft.com/office/drawing/2014/main" val="213562523"/>
                    </a:ext>
                  </a:extLst>
                </a:gridCol>
                <a:gridCol w="227534">
                  <a:extLst>
                    <a:ext uri="{9D8B030D-6E8A-4147-A177-3AD203B41FA5}">
                      <a16:colId xmlns:a16="http://schemas.microsoft.com/office/drawing/2014/main" val="337581040"/>
                    </a:ext>
                  </a:extLst>
                </a:gridCol>
              </a:tblGrid>
              <a:tr h="3351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492034"/>
                  </a:ext>
                </a:extLst>
              </a:tr>
            </a:tbl>
          </a:graphicData>
        </a:graphic>
      </p:graphicFrame>
      <p:sp>
        <p:nvSpPr>
          <p:cNvPr id="27" name="Curved Right Arrow 26"/>
          <p:cNvSpPr/>
          <p:nvPr/>
        </p:nvSpPr>
        <p:spPr>
          <a:xfrm>
            <a:off x="5143173" y="4174286"/>
            <a:ext cx="323563" cy="769074"/>
          </a:xfrm>
          <a:prstGeom prst="leftBracket">
            <a:avLst>
              <a:gd name="adj" fmla="val 118845"/>
            </a:avLst>
          </a:prstGeom>
          <a:noFill/>
          <a:ln w="28575"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229526" y="4500911"/>
                <a:ext cx="1106116" cy="709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sz="2800" b="0" i="0" smtClean="0"/>
                                <m:t>3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sz="2800" b="0" i="0" smtClean="0"/>
                                <m:t>12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9526" y="4500911"/>
                <a:ext cx="1106116" cy="70942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506928" y="4327990"/>
                <a:ext cx="72259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1600" dirty="0"/>
                  <a:t> </a:t>
                </a:r>
                <a:r>
                  <a:rPr lang="en-GB" sz="2400" dirty="0"/>
                  <a:t>3</a:t>
                </a: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6928" y="4327990"/>
                <a:ext cx="722598" cy="461665"/>
              </a:xfrm>
              <a:prstGeom prst="rect">
                <a:avLst/>
              </a:prstGeom>
              <a:blipFill>
                <a:blip r:embed="rId11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8653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59259E-6 L 0.43889 -0.06597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44" y="-331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7.40741E-7 L -0.43871 0.195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44" y="9769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59259E-6 L -0.43958 0.20115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79" y="10046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07407E-6 L -1.11111E-6 -0.1981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907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6 L -0.43906 0.2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62" y="1000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11111E-6 L -0.4375 0.19329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75" y="9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2" grpId="0"/>
      <p:bldP spid="16" grpId="0"/>
      <p:bldP spid="27" grpId="0" animBg="1"/>
      <p:bldP spid="28" grpId="0"/>
      <p:bldP spid="2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6|6|2.2|3.4|18.1|4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11.9|10.5|6.8|2.8|0.9|3|8.1|6.8|4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8|7.2|4.9|3.7|2.8|3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8|7.1|4.2|14|12.4|3.9|2.3|2.5|7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|5.8|3.3|9.3|5.8|2.8|2.3|3.8|4.3|5.8|2.6|4.1|1.8|8|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1.7|2.1|2.3|4.7|1.8|4.7|15.9|4.4|0.5|2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2|13.6|3|10.8|1.8|2.2|3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|11.1|7.2|6.1|4.5|3|4.5|10.6|3.9|1.3|6.8|4.9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5179E1A-B6C7-4412-BDFC-F1C71C2CCD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522d4c35-b548-4432-90ae-af4376e1c4b4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2784</TotalTime>
  <Words>410</Words>
  <Application>Microsoft Office PowerPoint</Application>
  <PresentationFormat>On-screen Show (4:3)</PresentationFormat>
  <Paragraphs>121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1 - 2 on the worksheet</vt:lpstr>
      <vt:lpstr>PowerPoint Presentation</vt:lpstr>
      <vt:lpstr>PowerPoint Presentation</vt:lpstr>
      <vt:lpstr>Have a go at questions  3 - 6 on the worksheet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Frankie O'Reilly</cp:lastModifiedBy>
  <cp:revision>223</cp:revision>
  <dcterms:created xsi:type="dcterms:W3CDTF">2019-07-05T11:02:13Z</dcterms:created>
  <dcterms:modified xsi:type="dcterms:W3CDTF">2020-11-17T19:58:24Z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