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296" r:id="rId11"/>
    <p:sldId id="297" r:id="rId12"/>
    <p:sldId id="298" r:id="rId13"/>
    <p:sldId id="305" r:id="rId14"/>
    <p:sldId id="299" r:id="rId15"/>
    <p:sldId id="300" r:id="rId16"/>
    <p:sldId id="304" r:id="rId17"/>
    <p:sldId id="306" r:id="rId18"/>
    <p:sldId id="307" r:id="rId19"/>
    <p:sldId id="308" r:id="rId20"/>
    <p:sldId id="316" r:id="rId21"/>
    <p:sldId id="317" r:id="rId22"/>
    <p:sldId id="301" r:id="rId23"/>
    <p:sldId id="318" r:id="rId24"/>
    <p:sldId id="312" r:id="rId25"/>
    <p:sldId id="313" r:id="rId26"/>
    <p:sldId id="319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3F32D9D9-B210-4D01-AC4A-6F4DC3E112E2}"/>
    <pc:docChg chg="custSel delSld modSld">
      <pc:chgData name="James Clegg" userId="c6df1435-7a36-4b38-be4d-16e68e91152f" providerId="ADAL" clId="{3F32D9D9-B210-4D01-AC4A-6F4DC3E112E2}" dt="2020-11-10T09:39:57.222" v="89" actId="552"/>
      <pc:docMkLst>
        <pc:docMk/>
      </pc:docMkLst>
      <pc:sldChg chg="addSp delSp modSp modAnim">
        <pc:chgData name="James Clegg" userId="c6df1435-7a36-4b38-be4d-16e68e91152f" providerId="ADAL" clId="{3F32D9D9-B210-4D01-AC4A-6F4DC3E112E2}" dt="2020-11-10T09:32:02.453" v="36"/>
        <pc:sldMkLst>
          <pc:docMk/>
          <pc:sldMk cId="839108569" sldId="308"/>
        </pc:sldMkLst>
        <pc:spChg chg="add">
          <ac:chgData name="James Clegg" userId="c6df1435-7a36-4b38-be4d-16e68e91152f" providerId="ADAL" clId="{3F32D9D9-B210-4D01-AC4A-6F4DC3E112E2}" dt="2020-11-10T09:31:49.566" v="34"/>
          <ac:spMkLst>
            <pc:docMk/>
            <pc:sldMk cId="839108569" sldId="308"/>
            <ac:spMk id="12" creationId="{5978BA0A-607A-4DD2-87D8-9054B83FC004}"/>
          </ac:spMkLst>
        </pc:spChg>
        <pc:spChg chg="del">
          <ac:chgData name="James Clegg" userId="c6df1435-7a36-4b38-be4d-16e68e91152f" providerId="ADAL" clId="{3F32D9D9-B210-4D01-AC4A-6F4DC3E112E2}" dt="2020-11-10T09:31:48.849" v="33" actId="478"/>
          <ac:spMkLst>
            <pc:docMk/>
            <pc:sldMk cId="839108569" sldId="308"/>
            <ac:spMk id="13" creationId="{00000000-0000-0000-0000-000000000000}"/>
          </ac:spMkLst>
        </pc:spChg>
        <pc:spChg chg="mod">
          <ac:chgData name="James Clegg" userId="c6df1435-7a36-4b38-be4d-16e68e91152f" providerId="ADAL" clId="{3F32D9D9-B210-4D01-AC4A-6F4DC3E112E2}" dt="2020-11-10T09:31:55.306" v="35" actId="1076"/>
          <ac:spMkLst>
            <pc:docMk/>
            <pc:sldMk cId="839108569" sldId="308"/>
            <ac:spMk id="20" creationId="{00000000-0000-0000-0000-000000000000}"/>
          </ac:spMkLst>
        </pc:spChg>
        <pc:graphicFrameChg chg="del">
          <ac:chgData name="James Clegg" userId="c6df1435-7a36-4b38-be4d-16e68e91152f" providerId="ADAL" clId="{3F32D9D9-B210-4D01-AC4A-6F4DC3E112E2}" dt="2020-11-10T09:31:48.849" v="33" actId="478"/>
          <ac:graphicFrameMkLst>
            <pc:docMk/>
            <pc:sldMk cId="839108569" sldId="308"/>
            <ac:graphicFrameMk id="10" creationId="{00000000-0000-0000-0000-000000000000}"/>
          </ac:graphicFrameMkLst>
        </pc:graphicFrameChg>
        <pc:graphicFrameChg chg="add">
          <ac:chgData name="James Clegg" userId="c6df1435-7a36-4b38-be4d-16e68e91152f" providerId="ADAL" clId="{3F32D9D9-B210-4D01-AC4A-6F4DC3E112E2}" dt="2020-11-10T09:31:49.566" v="34"/>
          <ac:graphicFrameMkLst>
            <pc:docMk/>
            <pc:sldMk cId="839108569" sldId="308"/>
            <ac:graphicFrameMk id="11" creationId="{AFA031FE-5E6B-4242-BC34-AFD767E697C0}"/>
          </ac:graphicFrameMkLst>
        </pc:graphicFrameChg>
        <pc:graphicFrameChg chg="del">
          <ac:chgData name="James Clegg" userId="c6df1435-7a36-4b38-be4d-16e68e91152f" providerId="ADAL" clId="{3F32D9D9-B210-4D01-AC4A-6F4DC3E112E2}" dt="2020-11-10T09:31:48.849" v="33" actId="478"/>
          <ac:graphicFrameMkLst>
            <pc:docMk/>
            <pc:sldMk cId="839108569" sldId="308"/>
            <ac:graphicFrameMk id="14" creationId="{00000000-0000-0000-0000-000000000000}"/>
          </ac:graphicFrameMkLst>
        </pc:graphicFrameChg>
        <pc:graphicFrameChg chg="add">
          <ac:chgData name="James Clegg" userId="c6df1435-7a36-4b38-be4d-16e68e91152f" providerId="ADAL" clId="{3F32D9D9-B210-4D01-AC4A-6F4DC3E112E2}" dt="2020-11-10T09:31:49.566" v="34"/>
          <ac:graphicFrameMkLst>
            <pc:docMk/>
            <pc:sldMk cId="839108569" sldId="308"/>
            <ac:graphicFrameMk id="17" creationId="{101A1D6C-DA9D-4723-B24D-20A717C4FA99}"/>
          </ac:graphicFrameMkLst>
        </pc:graphicFrameChg>
        <pc:graphicFrameChg chg="add">
          <ac:chgData name="James Clegg" userId="c6df1435-7a36-4b38-be4d-16e68e91152f" providerId="ADAL" clId="{3F32D9D9-B210-4D01-AC4A-6F4DC3E112E2}" dt="2020-11-10T09:31:49.566" v="34"/>
          <ac:graphicFrameMkLst>
            <pc:docMk/>
            <pc:sldMk cId="839108569" sldId="308"/>
            <ac:graphicFrameMk id="18" creationId="{DFDBF901-821C-4EEA-887D-666D543E1EC0}"/>
          </ac:graphicFrameMkLst>
        </pc:graphicFrameChg>
        <pc:picChg chg="mod">
          <ac:chgData name="James Clegg" userId="c6df1435-7a36-4b38-be4d-16e68e91152f" providerId="ADAL" clId="{3F32D9D9-B210-4D01-AC4A-6F4DC3E112E2}" dt="2020-11-10T09:31:55.306" v="35" actId="1076"/>
          <ac:picMkLst>
            <pc:docMk/>
            <pc:sldMk cId="839108569" sldId="308"/>
            <ac:picMk id="19" creationId="{00000000-0000-0000-0000-000000000000}"/>
          </ac:picMkLst>
        </pc:picChg>
      </pc:sldChg>
      <pc:sldChg chg="del">
        <pc:chgData name="James Clegg" userId="c6df1435-7a36-4b38-be4d-16e68e91152f" providerId="ADAL" clId="{3F32D9D9-B210-4D01-AC4A-6F4DC3E112E2}" dt="2020-11-10T09:26:35.080" v="0" actId="2696"/>
        <pc:sldMkLst>
          <pc:docMk/>
          <pc:sldMk cId="183619375" sldId="309"/>
        </pc:sldMkLst>
      </pc:sldChg>
      <pc:sldChg chg="del">
        <pc:chgData name="James Clegg" userId="c6df1435-7a36-4b38-be4d-16e68e91152f" providerId="ADAL" clId="{3F32D9D9-B210-4D01-AC4A-6F4DC3E112E2}" dt="2020-11-10T09:27:41.046" v="9" actId="2696"/>
        <pc:sldMkLst>
          <pc:docMk/>
          <pc:sldMk cId="3578272646" sldId="310"/>
        </pc:sldMkLst>
      </pc:sldChg>
      <pc:sldChg chg="del">
        <pc:chgData name="James Clegg" userId="c6df1435-7a36-4b38-be4d-16e68e91152f" providerId="ADAL" clId="{3F32D9D9-B210-4D01-AC4A-6F4DC3E112E2}" dt="2020-11-10T09:28:28.681" v="10" actId="2696"/>
        <pc:sldMkLst>
          <pc:docMk/>
          <pc:sldMk cId="1032406932" sldId="311"/>
        </pc:sldMkLst>
      </pc:sldChg>
      <pc:sldChg chg="del">
        <pc:chgData name="James Clegg" userId="c6df1435-7a36-4b38-be4d-16e68e91152f" providerId="ADAL" clId="{3F32D9D9-B210-4D01-AC4A-6F4DC3E112E2}" dt="2020-11-10T09:30:01.276" v="11" actId="2696"/>
        <pc:sldMkLst>
          <pc:docMk/>
          <pc:sldMk cId="3531588368" sldId="314"/>
        </pc:sldMkLst>
      </pc:sldChg>
      <pc:sldChg chg="modSp">
        <pc:chgData name="James Clegg" userId="c6df1435-7a36-4b38-be4d-16e68e91152f" providerId="ADAL" clId="{3F32D9D9-B210-4D01-AC4A-6F4DC3E112E2}" dt="2020-11-10T09:37:12.871" v="77" actId="1076"/>
        <pc:sldMkLst>
          <pc:docMk/>
          <pc:sldMk cId="1539445520" sldId="316"/>
        </pc:sldMkLst>
        <pc:spChg chg="mod">
          <ac:chgData name="James Clegg" userId="c6df1435-7a36-4b38-be4d-16e68e91152f" providerId="ADAL" clId="{3F32D9D9-B210-4D01-AC4A-6F4DC3E112E2}" dt="2020-11-10T09:26:52.199" v="3" actId="554"/>
          <ac:spMkLst>
            <pc:docMk/>
            <pc:sldMk cId="1539445520" sldId="316"/>
            <ac:spMk id="6" creationId="{00000000-0000-0000-0000-000000000000}"/>
          </ac:spMkLst>
        </pc:spChg>
        <pc:spChg chg="mod">
          <ac:chgData name="James Clegg" userId="c6df1435-7a36-4b38-be4d-16e68e91152f" providerId="ADAL" clId="{3F32D9D9-B210-4D01-AC4A-6F4DC3E112E2}" dt="2020-11-10T09:26:52.199" v="3" actId="554"/>
          <ac:spMkLst>
            <pc:docMk/>
            <pc:sldMk cId="1539445520" sldId="316"/>
            <ac:spMk id="11" creationId="{00000000-0000-0000-0000-000000000000}"/>
          </ac:spMkLst>
        </pc:spChg>
        <pc:spChg chg="mod">
          <ac:chgData name="James Clegg" userId="c6df1435-7a36-4b38-be4d-16e68e91152f" providerId="ADAL" clId="{3F32D9D9-B210-4D01-AC4A-6F4DC3E112E2}" dt="2020-11-10T09:37:12.871" v="77" actId="1076"/>
          <ac:spMkLst>
            <pc:docMk/>
            <pc:sldMk cId="1539445520" sldId="316"/>
            <ac:spMk id="14" creationId="{00000000-0000-0000-0000-000000000000}"/>
          </ac:spMkLst>
        </pc:spChg>
      </pc:sldChg>
      <pc:sldChg chg="modSp">
        <pc:chgData name="James Clegg" userId="c6df1435-7a36-4b38-be4d-16e68e91152f" providerId="ADAL" clId="{3F32D9D9-B210-4D01-AC4A-6F4DC3E112E2}" dt="2020-11-10T09:36:57.261" v="73" actId="1076"/>
        <pc:sldMkLst>
          <pc:docMk/>
          <pc:sldMk cId="2718773810" sldId="317"/>
        </pc:sldMkLst>
        <pc:spChg chg="mod">
          <ac:chgData name="James Clegg" userId="c6df1435-7a36-4b38-be4d-16e68e91152f" providerId="ADAL" clId="{3F32D9D9-B210-4D01-AC4A-6F4DC3E112E2}" dt="2020-11-10T09:36:57.261" v="73" actId="1076"/>
          <ac:spMkLst>
            <pc:docMk/>
            <pc:sldMk cId="2718773810" sldId="317"/>
            <ac:spMk id="12" creationId="{00000000-0000-0000-0000-000000000000}"/>
          </ac:spMkLst>
        </pc:spChg>
      </pc:sldChg>
      <pc:sldChg chg="modSp">
        <pc:chgData name="James Clegg" userId="c6df1435-7a36-4b38-be4d-16e68e91152f" providerId="ADAL" clId="{3F32D9D9-B210-4D01-AC4A-6F4DC3E112E2}" dt="2020-11-10T09:36:43.479" v="70" actId="1076"/>
        <pc:sldMkLst>
          <pc:docMk/>
          <pc:sldMk cId="2346952790" sldId="318"/>
        </pc:sldMkLst>
        <pc:spChg chg="mod">
          <ac:chgData name="James Clegg" userId="c6df1435-7a36-4b38-be4d-16e68e91152f" providerId="ADAL" clId="{3F32D9D9-B210-4D01-AC4A-6F4DC3E112E2}" dt="2020-11-10T09:35:52.563" v="58" actId="12789"/>
          <ac:spMkLst>
            <pc:docMk/>
            <pc:sldMk cId="2346952790" sldId="318"/>
            <ac:spMk id="13" creationId="{00000000-0000-0000-0000-000000000000}"/>
          </ac:spMkLst>
        </pc:spChg>
        <pc:spChg chg="mod">
          <ac:chgData name="James Clegg" userId="c6df1435-7a36-4b38-be4d-16e68e91152f" providerId="ADAL" clId="{3F32D9D9-B210-4D01-AC4A-6F4DC3E112E2}" dt="2020-11-10T09:36:43.479" v="70" actId="1076"/>
          <ac:spMkLst>
            <pc:docMk/>
            <pc:sldMk cId="2346952790" sldId="318"/>
            <ac:spMk id="14" creationId="{00000000-0000-0000-0000-000000000000}"/>
          </ac:spMkLst>
        </pc:spChg>
      </pc:sldChg>
      <pc:sldChg chg="delSp modSp">
        <pc:chgData name="James Clegg" userId="c6df1435-7a36-4b38-be4d-16e68e91152f" providerId="ADAL" clId="{3F32D9D9-B210-4D01-AC4A-6F4DC3E112E2}" dt="2020-11-10T09:39:57.222" v="89" actId="552"/>
        <pc:sldMkLst>
          <pc:docMk/>
          <pc:sldMk cId="317710949" sldId="319"/>
        </pc:sldMkLst>
        <pc:spChg chg="del">
          <ac:chgData name="James Clegg" userId="c6df1435-7a36-4b38-be4d-16e68e91152f" providerId="ADAL" clId="{3F32D9D9-B210-4D01-AC4A-6F4DC3E112E2}" dt="2020-11-10T09:30:03.744" v="12" actId="478"/>
          <ac:spMkLst>
            <pc:docMk/>
            <pc:sldMk cId="317710949" sldId="319"/>
            <ac:spMk id="2" creationId="{00000000-0000-0000-0000-000000000000}"/>
          </ac:spMkLst>
        </pc:spChg>
        <pc:spChg chg="mod">
          <ac:chgData name="James Clegg" userId="c6df1435-7a36-4b38-be4d-16e68e91152f" providerId="ADAL" clId="{3F32D9D9-B210-4D01-AC4A-6F4DC3E112E2}" dt="2020-11-10T09:39:57.222" v="89" actId="552"/>
          <ac:spMkLst>
            <pc:docMk/>
            <pc:sldMk cId="317710949" sldId="319"/>
            <ac:spMk id="6" creationId="{00000000-0000-0000-0000-000000000000}"/>
          </ac:spMkLst>
        </pc:spChg>
        <pc:spChg chg="mod">
          <ac:chgData name="James Clegg" userId="c6df1435-7a36-4b38-be4d-16e68e91152f" providerId="ADAL" clId="{3F32D9D9-B210-4D01-AC4A-6F4DC3E112E2}" dt="2020-11-10T09:39:57.222" v="89" actId="552"/>
          <ac:spMkLst>
            <pc:docMk/>
            <pc:sldMk cId="317710949" sldId="319"/>
            <ac:spMk id="7" creationId="{00000000-0000-0000-0000-000000000000}"/>
          </ac:spMkLst>
        </pc:spChg>
        <pc:spChg chg="mod">
          <ac:chgData name="James Clegg" userId="c6df1435-7a36-4b38-be4d-16e68e91152f" providerId="ADAL" clId="{3F32D9D9-B210-4D01-AC4A-6F4DC3E112E2}" dt="2020-11-10T09:30:07.308" v="20" actId="1036"/>
          <ac:spMkLst>
            <pc:docMk/>
            <pc:sldMk cId="317710949" sldId="319"/>
            <ac:spMk id="12" creationId="{00000000-0000-0000-0000-000000000000}"/>
          </ac:spMkLst>
        </pc:spChg>
        <pc:spChg chg="mod">
          <ac:chgData name="James Clegg" userId="c6df1435-7a36-4b38-be4d-16e68e91152f" providerId="ADAL" clId="{3F32D9D9-B210-4D01-AC4A-6F4DC3E112E2}" dt="2020-11-10T09:39:51.875" v="88" actId="1035"/>
          <ac:spMkLst>
            <pc:docMk/>
            <pc:sldMk cId="317710949" sldId="319"/>
            <ac:spMk id="14" creationId="{00000000-0000-0000-0000-000000000000}"/>
          </ac:spMkLst>
        </pc:spChg>
        <pc:spChg chg="mod">
          <ac:chgData name="James Clegg" userId="c6df1435-7a36-4b38-be4d-16e68e91152f" providerId="ADAL" clId="{3F32D9D9-B210-4D01-AC4A-6F4DC3E112E2}" dt="2020-11-10T09:30:12.373" v="32" actId="1035"/>
          <ac:spMkLst>
            <pc:docMk/>
            <pc:sldMk cId="317710949" sldId="319"/>
            <ac:spMk id="19" creationId="{00000000-0000-0000-0000-000000000000}"/>
          </ac:spMkLst>
        </pc:spChg>
      </pc:sldChg>
    </pc:docChg>
  </pc:docChgLst>
  <pc:docChgLst>
    <pc:chgData name="James Clegg" userId="c6df1435-7a36-4b38-be4d-16e68e91152f" providerId="ADAL" clId="{9A728F50-EBEE-4853-A27B-3D05B0149778}"/>
    <pc:docChg chg="custSel modSld">
      <pc:chgData name="James Clegg" userId="c6df1435-7a36-4b38-be4d-16e68e91152f" providerId="ADAL" clId="{9A728F50-EBEE-4853-A27B-3D05B0149778}" dt="2020-11-10T09:43:01.894" v="15"/>
      <pc:docMkLst>
        <pc:docMk/>
      </pc:docMkLst>
      <pc:sldChg chg="modTransition">
        <pc:chgData name="James Clegg" userId="c6df1435-7a36-4b38-be4d-16e68e91152f" providerId="ADAL" clId="{9A728F50-EBEE-4853-A27B-3D05B0149778}" dt="2020-11-10T09:43:01.894" v="15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9A728F50-EBEE-4853-A27B-3D05B0149778}" dt="2020-11-10T09:43:01.894" v="15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4128357408" sldId="298"/>
        </pc:sldMkLst>
        <pc:picChg chg="del">
          <ac:chgData name="James Clegg" userId="c6df1435-7a36-4b38-be4d-16e68e91152f" providerId="ADAL" clId="{9A728F50-EBEE-4853-A27B-3D05B0149778}" dt="2020-11-10T09:41:55.921" v="0" actId="478"/>
          <ac:picMkLst>
            <pc:docMk/>
            <pc:sldMk cId="4128357408" sldId="298"/>
            <ac:picMk id="24" creationId="{00000000-0000-0000-0000-000000000000}"/>
          </ac:picMkLst>
        </pc:picChg>
      </pc:sldChg>
      <pc:sldChg chg="modTransition">
        <pc:chgData name="James Clegg" userId="c6df1435-7a36-4b38-be4d-16e68e91152f" providerId="ADAL" clId="{9A728F50-EBEE-4853-A27B-3D05B0149778}" dt="2020-11-10T09:43:01.894" v="15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3939627984" sldId="300"/>
        </pc:sldMkLst>
        <pc:picChg chg="del">
          <ac:chgData name="James Clegg" userId="c6df1435-7a36-4b38-be4d-16e68e91152f" providerId="ADAL" clId="{9A728F50-EBEE-4853-A27B-3D05B0149778}" dt="2020-11-10T09:42:02.478" v="2" actId="478"/>
          <ac:picMkLst>
            <pc:docMk/>
            <pc:sldMk cId="3939627984" sldId="300"/>
            <ac:picMk id="1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3782242679" sldId="301"/>
        </pc:sldMkLst>
        <pc:picChg chg="del">
          <ac:chgData name="James Clegg" userId="c6df1435-7a36-4b38-be4d-16e68e91152f" providerId="ADAL" clId="{9A728F50-EBEE-4853-A27B-3D05B0149778}" dt="2020-11-10T09:42:36.533" v="9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3195527484" sldId="304"/>
        </pc:sldMkLst>
        <pc:picChg chg="del">
          <ac:chgData name="James Clegg" userId="c6df1435-7a36-4b38-be4d-16e68e91152f" providerId="ADAL" clId="{9A728F50-EBEE-4853-A27B-3D05B0149778}" dt="2020-11-10T09:42:06.036" v="3" actId="478"/>
          <ac:picMkLst>
            <pc:docMk/>
            <pc:sldMk cId="3195527484" sldId="304"/>
            <ac:picMk id="2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2459182254" sldId="305"/>
        </pc:sldMkLst>
        <pc:picChg chg="del">
          <ac:chgData name="James Clegg" userId="c6df1435-7a36-4b38-be4d-16e68e91152f" providerId="ADAL" clId="{9A728F50-EBEE-4853-A27B-3D05B0149778}" dt="2020-11-10T09:41:58.335" v="1" actId="478"/>
          <ac:picMkLst>
            <pc:docMk/>
            <pc:sldMk cId="2459182254" sldId="305"/>
            <ac:picMk id="5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241297466" sldId="306"/>
        </pc:sldMkLst>
        <pc:picChg chg="del">
          <ac:chgData name="James Clegg" userId="c6df1435-7a36-4b38-be4d-16e68e91152f" providerId="ADAL" clId="{9A728F50-EBEE-4853-A27B-3D05B0149778}" dt="2020-11-10T09:42:10.030" v="4" actId="478"/>
          <ac:picMkLst>
            <pc:docMk/>
            <pc:sldMk cId="241297466" sldId="306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4149501513" sldId="307"/>
        </pc:sldMkLst>
        <pc:picChg chg="del">
          <ac:chgData name="James Clegg" userId="c6df1435-7a36-4b38-be4d-16e68e91152f" providerId="ADAL" clId="{9A728F50-EBEE-4853-A27B-3D05B0149778}" dt="2020-11-10T09:42:20.728" v="5" actId="478"/>
          <ac:picMkLst>
            <pc:docMk/>
            <pc:sldMk cId="4149501513" sldId="307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839108569" sldId="308"/>
        </pc:sldMkLst>
        <pc:picChg chg="del">
          <ac:chgData name="James Clegg" userId="c6df1435-7a36-4b38-be4d-16e68e91152f" providerId="ADAL" clId="{9A728F50-EBEE-4853-A27B-3D05B0149778}" dt="2020-11-10T09:42:25.269" v="6" actId="478"/>
          <ac:picMkLst>
            <pc:docMk/>
            <pc:sldMk cId="839108569" sldId="308"/>
            <ac:picMk id="2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2326217461" sldId="312"/>
        </pc:sldMkLst>
        <pc:picChg chg="del">
          <ac:chgData name="James Clegg" userId="c6df1435-7a36-4b38-be4d-16e68e91152f" providerId="ADAL" clId="{9A728F50-EBEE-4853-A27B-3D05B0149778}" dt="2020-11-10T09:42:43.511" v="11" actId="478"/>
          <ac:picMkLst>
            <pc:docMk/>
            <pc:sldMk cId="2326217461" sldId="312"/>
            <ac:picMk id="3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3331223192" sldId="313"/>
        </pc:sldMkLst>
        <pc:picChg chg="del">
          <ac:chgData name="James Clegg" userId="c6df1435-7a36-4b38-be4d-16e68e91152f" providerId="ADAL" clId="{9A728F50-EBEE-4853-A27B-3D05B0149778}" dt="2020-11-10T09:42:47.234" v="12" actId="478"/>
          <ac:picMkLst>
            <pc:docMk/>
            <pc:sldMk cId="3331223192" sldId="313"/>
            <ac:picMk id="3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4062247257" sldId="315"/>
        </pc:sldMkLst>
        <pc:picChg chg="del">
          <ac:chgData name="James Clegg" userId="c6df1435-7a36-4b38-be4d-16e68e91152f" providerId="ADAL" clId="{9A728F50-EBEE-4853-A27B-3D05B0149778}" dt="2020-11-10T09:42:54.031" v="14" actId="478"/>
          <ac:picMkLst>
            <pc:docMk/>
            <pc:sldMk cId="4062247257" sldId="315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1539445520" sldId="316"/>
        </pc:sldMkLst>
        <pc:picChg chg="del">
          <ac:chgData name="James Clegg" userId="c6df1435-7a36-4b38-be4d-16e68e91152f" providerId="ADAL" clId="{9A728F50-EBEE-4853-A27B-3D05B0149778}" dt="2020-11-10T09:42:29.311" v="7" actId="478"/>
          <ac:picMkLst>
            <pc:docMk/>
            <pc:sldMk cId="1539445520" sldId="316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2718773810" sldId="317"/>
        </pc:sldMkLst>
        <pc:picChg chg="del">
          <ac:chgData name="James Clegg" userId="c6df1435-7a36-4b38-be4d-16e68e91152f" providerId="ADAL" clId="{9A728F50-EBEE-4853-A27B-3D05B0149778}" dt="2020-11-10T09:42:32.698" v="8" actId="478"/>
          <ac:picMkLst>
            <pc:docMk/>
            <pc:sldMk cId="2718773810" sldId="317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2346952790" sldId="318"/>
        </pc:sldMkLst>
        <pc:picChg chg="del">
          <ac:chgData name="James Clegg" userId="c6df1435-7a36-4b38-be4d-16e68e91152f" providerId="ADAL" clId="{9A728F50-EBEE-4853-A27B-3D05B0149778}" dt="2020-11-10T09:42:40.131" v="10" actId="478"/>
          <ac:picMkLst>
            <pc:docMk/>
            <pc:sldMk cId="2346952790" sldId="318"/>
            <ac:picMk id="1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A728F50-EBEE-4853-A27B-3D05B0149778}" dt="2020-11-10T09:43:01.894" v="15"/>
        <pc:sldMkLst>
          <pc:docMk/>
          <pc:sldMk cId="317710949" sldId="319"/>
        </pc:sldMkLst>
        <pc:picChg chg="del">
          <ac:chgData name="James Clegg" userId="c6df1435-7a36-4b38-be4d-16e68e91152f" providerId="ADAL" clId="{9A728F50-EBEE-4853-A27B-3D05B0149778}" dt="2020-11-10T09:42:50.588" v="13" actId="478"/>
          <ac:picMkLst>
            <pc:docMk/>
            <pc:sldMk cId="317710949" sldId="319"/>
            <ac:picMk id="22" creationId="{00000000-0000-0000-0000-000000000000}"/>
          </ac:picMkLst>
        </pc:picChg>
      </pc:sldChg>
    </pc:docChg>
  </pc:docChgLst>
  <pc:docChgLst>
    <pc:chgData name="James Clegg" userId="c6df1435-7a36-4b38-be4d-16e68e91152f" providerId="ADAL" clId="{AF5EF340-C204-4C4B-A67F-2AA7F6F92836}"/>
    <pc:docChg chg="undo custSel modSld">
      <pc:chgData name="James Clegg" userId="c6df1435-7a36-4b38-be4d-16e68e91152f" providerId="ADAL" clId="{AF5EF340-C204-4C4B-A67F-2AA7F6F92836}" dt="2020-10-19T14:49:44.005" v="95" actId="1076"/>
      <pc:docMkLst>
        <pc:docMk/>
      </pc:docMkLst>
      <pc:sldChg chg="modSp">
        <pc:chgData name="James Clegg" userId="c6df1435-7a36-4b38-be4d-16e68e91152f" providerId="ADAL" clId="{AF5EF340-C204-4C4B-A67F-2AA7F6F92836}" dt="2020-10-19T14:37:31.062" v="44" actId="1036"/>
        <pc:sldMkLst>
          <pc:docMk/>
          <pc:sldMk cId="3939627984" sldId="300"/>
        </pc:sldMkLst>
        <pc:spChg chg="mod">
          <ac:chgData name="James Clegg" userId="c6df1435-7a36-4b38-be4d-16e68e91152f" providerId="ADAL" clId="{AF5EF340-C204-4C4B-A67F-2AA7F6F92836}" dt="2020-10-19T14:37:23.964" v="28" actId="404"/>
          <ac:spMkLst>
            <pc:docMk/>
            <pc:sldMk cId="3939627984" sldId="300"/>
            <ac:spMk id="5" creationId="{00000000-0000-0000-0000-000000000000}"/>
          </ac:spMkLst>
        </pc:spChg>
        <pc:spChg chg="mod">
          <ac:chgData name="James Clegg" userId="c6df1435-7a36-4b38-be4d-16e68e91152f" providerId="ADAL" clId="{AF5EF340-C204-4C4B-A67F-2AA7F6F92836}" dt="2020-10-19T14:37:31.062" v="44" actId="1036"/>
          <ac:spMkLst>
            <pc:docMk/>
            <pc:sldMk cId="3939627984" sldId="300"/>
            <ac:spMk id="13" creationId="{00000000-0000-0000-0000-000000000000}"/>
          </ac:spMkLst>
        </pc:spChg>
        <pc:picChg chg="mod">
          <ac:chgData name="James Clegg" userId="c6df1435-7a36-4b38-be4d-16e68e91152f" providerId="ADAL" clId="{AF5EF340-C204-4C4B-A67F-2AA7F6F92836}" dt="2020-10-19T14:37:31.062" v="44" actId="1036"/>
          <ac:picMkLst>
            <pc:docMk/>
            <pc:sldMk cId="3939627984" sldId="300"/>
            <ac:picMk id="12" creationId="{00000000-0000-0000-0000-000000000000}"/>
          </ac:picMkLst>
        </pc:picChg>
      </pc:sldChg>
      <pc:sldChg chg="modAnim">
        <pc:chgData name="James Clegg" userId="c6df1435-7a36-4b38-be4d-16e68e91152f" providerId="ADAL" clId="{AF5EF340-C204-4C4B-A67F-2AA7F6F92836}" dt="2020-10-19T14:37:40.121" v="45"/>
        <pc:sldMkLst>
          <pc:docMk/>
          <pc:sldMk cId="3195527484" sldId="304"/>
        </pc:sldMkLst>
      </pc:sldChg>
      <pc:sldChg chg="modSp">
        <pc:chgData name="James Clegg" userId="c6df1435-7a36-4b38-be4d-16e68e91152f" providerId="ADAL" clId="{AF5EF340-C204-4C4B-A67F-2AA7F6F92836}" dt="2020-10-19T14:35:04.700" v="15" actId="1076"/>
        <pc:sldMkLst>
          <pc:docMk/>
          <pc:sldMk cId="2459182254" sldId="305"/>
        </pc:sldMkLst>
        <pc:cxnChg chg="mod">
          <ac:chgData name="James Clegg" userId="c6df1435-7a36-4b38-be4d-16e68e91152f" providerId="ADAL" clId="{AF5EF340-C204-4C4B-A67F-2AA7F6F92836}" dt="2020-10-19T14:34:18.932" v="5" actId="1076"/>
          <ac:cxnSpMkLst>
            <pc:docMk/>
            <pc:sldMk cId="2459182254" sldId="305"/>
            <ac:cxnSpMk id="27" creationId="{00000000-0000-0000-0000-000000000000}"/>
          </ac:cxnSpMkLst>
        </pc:cxnChg>
        <pc:cxnChg chg="mod">
          <ac:chgData name="James Clegg" userId="c6df1435-7a36-4b38-be4d-16e68e91152f" providerId="ADAL" clId="{AF5EF340-C204-4C4B-A67F-2AA7F6F92836}" dt="2020-10-19T14:34:21.134" v="6" actId="1076"/>
          <ac:cxnSpMkLst>
            <pc:docMk/>
            <pc:sldMk cId="2459182254" sldId="305"/>
            <ac:cxnSpMk id="28" creationId="{00000000-0000-0000-0000-000000000000}"/>
          </ac:cxnSpMkLst>
        </pc:cxnChg>
        <pc:cxnChg chg="mod">
          <ac:chgData name="James Clegg" userId="c6df1435-7a36-4b38-be4d-16e68e91152f" providerId="ADAL" clId="{AF5EF340-C204-4C4B-A67F-2AA7F6F92836}" dt="2020-10-19T14:34:13.538" v="4" actId="1076"/>
          <ac:cxnSpMkLst>
            <pc:docMk/>
            <pc:sldMk cId="2459182254" sldId="305"/>
            <ac:cxnSpMk id="31" creationId="{00000000-0000-0000-0000-000000000000}"/>
          </ac:cxnSpMkLst>
        </pc:cxnChg>
        <pc:cxnChg chg="mod">
          <ac:chgData name="James Clegg" userId="c6df1435-7a36-4b38-be4d-16e68e91152f" providerId="ADAL" clId="{AF5EF340-C204-4C4B-A67F-2AA7F6F92836}" dt="2020-10-19T14:33:53.865" v="1" actId="14100"/>
          <ac:cxnSpMkLst>
            <pc:docMk/>
            <pc:sldMk cId="2459182254" sldId="305"/>
            <ac:cxnSpMk id="32" creationId="{00000000-0000-0000-0000-000000000000}"/>
          </ac:cxnSpMkLst>
        </pc:cxnChg>
        <pc:cxnChg chg="mod">
          <ac:chgData name="James Clegg" userId="c6df1435-7a36-4b38-be4d-16e68e91152f" providerId="ADAL" clId="{AF5EF340-C204-4C4B-A67F-2AA7F6F92836}" dt="2020-10-19T14:35:04.700" v="15" actId="1076"/>
          <ac:cxnSpMkLst>
            <pc:docMk/>
            <pc:sldMk cId="2459182254" sldId="305"/>
            <ac:cxnSpMk id="34" creationId="{00000000-0000-0000-0000-000000000000}"/>
          </ac:cxnSpMkLst>
        </pc:cxnChg>
        <pc:cxnChg chg="mod">
          <ac:chgData name="James Clegg" userId="c6df1435-7a36-4b38-be4d-16e68e91152f" providerId="ADAL" clId="{AF5EF340-C204-4C4B-A67F-2AA7F6F92836}" dt="2020-10-19T14:35:02.128" v="14" actId="1076"/>
          <ac:cxnSpMkLst>
            <pc:docMk/>
            <pc:sldMk cId="2459182254" sldId="305"/>
            <ac:cxnSpMk id="35" creationId="{00000000-0000-0000-0000-000000000000}"/>
          </ac:cxnSpMkLst>
        </pc:cxnChg>
        <pc:cxnChg chg="mod">
          <ac:chgData name="James Clegg" userId="c6df1435-7a36-4b38-be4d-16e68e91152f" providerId="ADAL" clId="{AF5EF340-C204-4C4B-A67F-2AA7F6F92836}" dt="2020-10-19T14:34:59.609" v="13" actId="1076"/>
          <ac:cxnSpMkLst>
            <pc:docMk/>
            <pc:sldMk cId="2459182254" sldId="305"/>
            <ac:cxnSpMk id="36" creationId="{00000000-0000-0000-0000-000000000000}"/>
          </ac:cxnSpMkLst>
        </pc:cxnChg>
        <pc:cxnChg chg="mod">
          <ac:chgData name="James Clegg" userId="c6df1435-7a36-4b38-be4d-16e68e91152f" providerId="ADAL" clId="{AF5EF340-C204-4C4B-A67F-2AA7F6F92836}" dt="2020-10-19T14:34:53.725" v="12" actId="1076"/>
          <ac:cxnSpMkLst>
            <pc:docMk/>
            <pc:sldMk cId="2459182254" sldId="305"/>
            <ac:cxnSpMk id="37" creationId="{00000000-0000-0000-0000-000000000000}"/>
          </ac:cxnSpMkLst>
        </pc:cxnChg>
        <pc:cxnChg chg="mod">
          <ac:chgData name="James Clegg" userId="c6df1435-7a36-4b38-be4d-16e68e91152f" providerId="ADAL" clId="{AF5EF340-C204-4C4B-A67F-2AA7F6F92836}" dt="2020-10-19T14:34:53.725" v="12" actId="1076"/>
          <ac:cxnSpMkLst>
            <pc:docMk/>
            <pc:sldMk cId="2459182254" sldId="305"/>
            <ac:cxnSpMk id="41" creationId="{00000000-0000-0000-0000-000000000000}"/>
          </ac:cxnSpMkLst>
        </pc:cxnChg>
        <pc:cxnChg chg="mod">
          <ac:chgData name="James Clegg" userId="c6df1435-7a36-4b38-be4d-16e68e91152f" providerId="ADAL" clId="{AF5EF340-C204-4C4B-A67F-2AA7F6F92836}" dt="2020-10-19T14:34:28.774" v="8" actId="14100"/>
          <ac:cxnSpMkLst>
            <pc:docMk/>
            <pc:sldMk cId="2459182254" sldId="305"/>
            <ac:cxnSpMk id="42" creationId="{00000000-0000-0000-0000-000000000000}"/>
          </ac:cxnSpMkLst>
        </pc:cxnChg>
      </pc:sldChg>
      <pc:sldChg chg="modSp">
        <pc:chgData name="James Clegg" userId="c6df1435-7a36-4b38-be4d-16e68e91152f" providerId="ADAL" clId="{AF5EF340-C204-4C4B-A67F-2AA7F6F92836}" dt="2020-10-19T14:39:22.667" v="46" actId="553"/>
        <pc:sldMkLst>
          <pc:docMk/>
          <pc:sldMk cId="4149501513" sldId="307"/>
        </pc:sldMkLst>
        <pc:spChg chg="mod">
          <ac:chgData name="James Clegg" userId="c6df1435-7a36-4b38-be4d-16e68e91152f" providerId="ADAL" clId="{AF5EF340-C204-4C4B-A67F-2AA7F6F92836}" dt="2020-10-19T14:39:22.667" v="46" actId="553"/>
          <ac:spMkLst>
            <pc:docMk/>
            <pc:sldMk cId="4149501513" sldId="307"/>
            <ac:spMk id="5" creationId="{00000000-0000-0000-0000-000000000000}"/>
          </ac:spMkLst>
        </pc:spChg>
        <pc:spChg chg="mod">
          <ac:chgData name="James Clegg" userId="c6df1435-7a36-4b38-be4d-16e68e91152f" providerId="ADAL" clId="{AF5EF340-C204-4C4B-A67F-2AA7F6F92836}" dt="2020-10-19T14:39:22.667" v="46" actId="553"/>
          <ac:spMkLst>
            <pc:docMk/>
            <pc:sldMk cId="4149501513" sldId="307"/>
            <ac:spMk id="8" creationId="{00000000-0000-0000-0000-000000000000}"/>
          </ac:spMkLst>
        </pc:spChg>
      </pc:sldChg>
      <pc:sldChg chg="addSp modSp modAnim">
        <pc:chgData name="James Clegg" userId="c6df1435-7a36-4b38-be4d-16e68e91152f" providerId="ADAL" clId="{AF5EF340-C204-4C4B-A67F-2AA7F6F92836}" dt="2020-10-19T14:44:44.377" v="69" actId="1076"/>
        <pc:sldMkLst>
          <pc:docMk/>
          <pc:sldMk cId="2326217461" sldId="312"/>
        </pc:sldMkLst>
        <pc:spChg chg="add mod">
          <ac:chgData name="James Clegg" userId="c6df1435-7a36-4b38-be4d-16e68e91152f" providerId="ADAL" clId="{AF5EF340-C204-4C4B-A67F-2AA7F6F92836}" dt="2020-10-19T14:43:49.424" v="59" actId="14100"/>
          <ac:spMkLst>
            <pc:docMk/>
            <pc:sldMk cId="2326217461" sldId="312"/>
            <ac:spMk id="4" creationId="{D08FD42D-7EA9-4ABC-9D46-388B69E0BADB}"/>
          </ac:spMkLst>
        </pc:spChg>
        <pc:spChg chg="mod">
          <ac:chgData name="James Clegg" userId="c6df1435-7a36-4b38-be4d-16e68e91152f" providerId="ADAL" clId="{AF5EF340-C204-4C4B-A67F-2AA7F6F92836}" dt="2020-10-19T14:44:24.451" v="66" actId="1076"/>
          <ac:spMkLst>
            <pc:docMk/>
            <pc:sldMk cId="2326217461" sldId="312"/>
            <ac:spMk id="12" creationId="{00000000-0000-0000-0000-000000000000}"/>
          </ac:spMkLst>
        </pc:spChg>
        <pc:spChg chg="mod">
          <ac:chgData name="James Clegg" userId="c6df1435-7a36-4b38-be4d-16e68e91152f" providerId="ADAL" clId="{AF5EF340-C204-4C4B-A67F-2AA7F6F92836}" dt="2020-10-19T14:44:36.515" v="68" actId="1076"/>
          <ac:spMkLst>
            <pc:docMk/>
            <pc:sldMk cId="2326217461" sldId="312"/>
            <ac:spMk id="14" creationId="{00000000-0000-0000-0000-000000000000}"/>
          </ac:spMkLst>
        </pc:spChg>
        <pc:picChg chg="mod">
          <ac:chgData name="James Clegg" userId="c6df1435-7a36-4b38-be4d-16e68e91152f" providerId="ADAL" clId="{AF5EF340-C204-4C4B-A67F-2AA7F6F92836}" dt="2020-10-19T14:43:41.282" v="58" actId="14100"/>
          <ac:picMkLst>
            <pc:docMk/>
            <pc:sldMk cId="2326217461" sldId="312"/>
            <ac:picMk id="15" creationId="{00000000-0000-0000-0000-000000000000}"/>
          </ac:picMkLst>
        </pc:picChg>
        <pc:picChg chg="mod">
          <ac:chgData name="James Clegg" userId="c6df1435-7a36-4b38-be4d-16e68e91152f" providerId="ADAL" clId="{AF5EF340-C204-4C4B-A67F-2AA7F6F92836}" dt="2020-10-19T14:44:44.377" v="69" actId="1076"/>
          <ac:picMkLst>
            <pc:docMk/>
            <pc:sldMk cId="2326217461" sldId="312"/>
            <ac:picMk id="16" creationId="{00000000-0000-0000-0000-000000000000}"/>
          </ac:picMkLst>
        </pc:picChg>
      </pc:sldChg>
      <pc:sldChg chg="modSp">
        <pc:chgData name="James Clegg" userId="c6df1435-7a36-4b38-be4d-16e68e91152f" providerId="ADAL" clId="{AF5EF340-C204-4C4B-A67F-2AA7F6F92836}" dt="2020-10-19T14:46:53.960" v="82" actId="6549"/>
        <pc:sldMkLst>
          <pc:docMk/>
          <pc:sldMk cId="3331223192" sldId="313"/>
        </pc:sldMkLst>
        <pc:spChg chg="mod">
          <ac:chgData name="James Clegg" userId="c6df1435-7a36-4b38-be4d-16e68e91152f" providerId="ADAL" clId="{AF5EF340-C204-4C4B-A67F-2AA7F6F92836}" dt="2020-10-19T14:45:38.836" v="74" actId="207"/>
          <ac:spMkLst>
            <pc:docMk/>
            <pc:sldMk cId="3331223192" sldId="313"/>
            <ac:spMk id="6" creationId="{00000000-0000-0000-0000-000000000000}"/>
          </ac:spMkLst>
        </pc:spChg>
        <pc:spChg chg="mod">
          <ac:chgData name="James Clegg" userId="c6df1435-7a36-4b38-be4d-16e68e91152f" providerId="ADAL" clId="{AF5EF340-C204-4C4B-A67F-2AA7F6F92836}" dt="2020-10-19T14:45:33.071" v="73" actId="1076"/>
          <ac:spMkLst>
            <pc:docMk/>
            <pc:sldMk cId="3331223192" sldId="313"/>
            <ac:spMk id="9" creationId="{00000000-0000-0000-0000-000000000000}"/>
          </ac:spMkLst>
        </pc:spChg>
        <pc:spChg chg="mod">
          <ac:chgData name="James Clegg" userId="c6df1435-7a36-4b38-be4d-16e68e91152f" providerId="ADAL" clId="{AF5EF340-C204-4C4B-A67F-2AA7F6F92836}" dt="2020-10-19T14:46:53.960" v="82" actId="6549"/>
          <ac:spMkLst>
            <pc:docMk/>
            <pc:sldMk cId="3331223192" sldId="313"/>
            <ac:spMk id="26" creationId="{00000000-0000-0000-0000-000000000000}"/>
          </ac:spMkLst>
        </pc:spChg>
        <pc:spChg chg="mod">
          <ac:chgData name="James Clegg" userId="c6df1435-7a36-4b38-be4d-16e68e91152f" providerId="ADAL" clId="{AF5EF340-C204-4C4B-A67F-2AA7F6F92836}" dt="2020-10-19T14:45:58.299" v="80" actId="1035"/>
          <ac:spMkLst>
            <pc:docMk/>
            <pc:sldMk cId="3331223192" sldId="313"/>
            <ac:spMk id="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47.png"/><Relationship Id="rId5" Type="http://schemas.openxmlformats.org/officeDocument/2006/relationships/image" Target="../media/image46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7" Type="http://schemas.openxmlformats.org/officeDocument/2006/relationships/image" Target="../media/image5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50.png"/><Relationship Id="rId11" Type="http://schemas.openxmlformats.org/officeDocument/2006/relationships/image" Target="../media/image54.png"/><Relationship Id="rId5" Type="http://schemas.openxmlformats.org/officeDocument/2006/relationships/image" Target="../media/image490.png"/><Relationship Id="rId9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35.png"/><Relationship Id="rId18" Type="http://schemas.openxmlformats.org/officeDocument/2006/relationships/image" Target="../media/image66.png"/><Relationship Id="rId3" Type="http://schemas.openxmlformats.org/officeDocument/2006/relationships/image" Target="../media/image33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4.png"/><Relationship Id="rId1" Type="http://schemas.openxmlformats.org/officeDocument/2006/relationships/tags" Target="../tags/tag10.xml"/><Relationship Id="rId6" Type="http://schemas.openxmlformats.org/officeDocument/2006/relationships/image" Target="../media/image540.png"/><Relationship Id="rId11" Type="http://schemas.openxmlformats.org/officeDocument/2006/relationships/image" Target="../media/image59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9" Type="http://schemas.openxmlformats.org/officeDocument/2006/relationships/image" Target="../media/image57.png"/><Relationship Id="rId1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3" Type="http://schemas.openxmlformats.org/officeDocument/2006/relationships/image" Target="../media/image62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8.png"/><Relationship Id="rId1" Type="http://schemas.openxmlformats.org/officeDocument/2006/relationships/tags" Target="../tags/tag1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9" Type="http://schemas.openxmlformats.org/officeDocument/2006/relationships/image" Target="../media/image77.png"/><Relationship Id="rId14" Type="http://schemas.openxmlformats.org/officeDocument/2006/relationships/image" Target="../media/image8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1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30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9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28.png"/><Relationship Id="rId5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33.png"/><Relationship Id="rId5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6273328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52406" y="4056731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4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406" y="4056731"/>
                <a:ext cx="4657725" cy="772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52405" y="5139394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4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405" y="5139394"/>
                <a:ext cx="4657725" cy="7729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5979" y="908936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748823" y="105162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FA031FE-5E6B-4242-BC34-AFD767E697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83876" y="1810828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799879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4140083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80459345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563163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5420157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466089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9663876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1982882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5969632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090758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221108575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978BA0A-607A-4DD2-87D8-9054B83FC004}"/>
              </a:ext>
            </a:extLst>
          </p:cNvPr>
          <p:cNvSpPr txBox="1"/>
          <p:nvPr/>
        </p:nvSpPr>
        <p:spPr>
          <a:xfrm>
            <a:off x="2063300" y="462115"/>
            <a:ext cx="465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bar models to solve: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01A1D6C-DA9D-4723-B24D-20A717C4FA9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83876" y="2977702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DFDBF901-821C-4EEA-887D-666D543E1E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83876" y="1808999"/>
          <a:ext cx="1524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799879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41400837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39108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83876" y="1810828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799879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4140083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80459345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563163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5420157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466089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9663876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1982882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5969632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090758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221108575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63300" y="462115"/>
            <a:ext cx="465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bar models to solve: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3876" y="2977702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36506" y="3929213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506" y="3929213"/>
                <a:ext cx="4657725" cy="772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36505" y="5011876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505" y="5011876"/>
                <a:ext cx="4657725" cy="7729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083876" y="1808999"/>
          <a:ext cx="1524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799879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41400837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593588" y="1168901"/>
            <a:ext cx="0" cy="335756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83876" y="1177491"/>
            <a:ext cx="0" cy="3357562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6897" y="3929213"/>
                <a:ext cx="852630" cy="771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897" y="3929213"/>
                <a:ext cx="852630" cy="7716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60310" y="3929213"/>
                <a:ext cx="213331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310" y="3929213"/>
                <a:ext cx="2133317" cy="7676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3944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83876" y="1890789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799879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4140083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80459345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563163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5420157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466089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9663876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1982882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5969632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090758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221108575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63300" y="514366"/>
            <a:ext cx="4657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the bar models to solve: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3876" y="3057663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36506" y="3981464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506" y="3981464"/>
                <a:ext cx="4657725" cy="772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36505" y="5064414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505" y="5064414"/>
                <a:ext cx="4657725" cy="7729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083876" y="3054005"/>
          <a:ext cx="1524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87390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69753740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59636" y="5064126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636" y="5064126"/>
                <a:ext cx="1208476" cy="7735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59033" y="5071692"/>
                <a:ext cx="1208476" cy="765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033" y="5071692"/>
                <a:ext cx="1208476" cy="7659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1877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0.39045 -0.168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14" y="-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      1 –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1083876" y="1880708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799879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4140083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80459345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563163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5420157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466089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9663876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1982882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5969632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090758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221108575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83876" y="812901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799879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4140083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80459345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563163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5420157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466089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9663876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31982882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5969632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090758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221108575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83876" y="1890941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2891028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782924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20686775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02634" y="3104698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634" y="3104698"/>
                <a:ext cx="4657725" cy="772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083876" y="1890366"/>
          <a:ext cx="1524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873908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69753740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87022" y="4971496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22" y="4971496"/>
                <a:ext cx="1208476" cy="7735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30047" y="3705953"/>
                <a:ext cx="554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4472C4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047" y="3705953"/>
                <a:ext cx="554960" cy="400110"/>
              </a:xfrm>
              <a:prstGeom prst="rect">
                <a:avLst/>
              </a:prstGeom>
              <a:blipFill>
                <a:blip r:embed="rId7"/>
                <a:stretch>
                  <a:fillRect t="-9091" r="-10989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eft Bracket 10"/>
          <p:cNvSpPr/>
          <p:nvPr/>
        </p:nvSpPr>
        <p:spPr>
          <a:xfrm flipH="1">
            <a:off x="4490274" y="3493365"/>
            <a:ext cx="484667" cy="907361"/>
          </a:xfrm>
          <a:prstGeom prst="leftBracket">
            <a:avLst>
              <a:gd name="adj" fmla="val 152995"/>
            </a:avLst>
          </a:prstGeom>
          <a:ln w="571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84739" y="3932014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739" y="3932014"/>
                <a:ext cx="1208476" cy="7735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47487" y="4945474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487" y="4945474"/>
                <a:ext cx="4657725" cy="7729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07527" y="4980056"/>
                <a:ext cx="1208476" cy="765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  <a:ea typeface="Cambria Math" panose="020405030504060302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 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527" y="4980056"/>
                <a:ext cx="1208476" cy="7659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4695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7 L 0.39097 -0.1553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-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979" y="384957"/>
            <a:ext cx="747045" cy="7470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48823" y="52764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1713565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15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3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13565"/>
                <a:ext cx="4657725" cy="7729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92435" y="1703861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8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 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=   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435" y="1703861"/>
                <a:ext cx="4657725" cy="772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82088" y="1713565"/>
                <a:ext cx="607208" cy="771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088" y="1713565"/>
                <a:ext cx="607208" cy="7716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854828" y="1520991"/>
            <a:ext cx="332938" cy="5291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54828" y="2202566"/>
            <a:ext cx="332938" cy="5291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294610" y="2391547"/>
                <a:ext cx="554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5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610" y="2391547"/>
                <a:ext cx="554960" cy="400110"/>
              </a:xfrm>
              <a:prstGeom prst="rect">
                <a:avLst/>
              </a:prstGeom>
              <a:blipFill>
                <a:blip r:embed="rId9"/>
                <a:stretch>
                  <a:fillRect t="-7576" r="-10989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eft Bracket 10"/>
          <p:cNvSpPr/>
          <p:nvPr/>
        </p:nvSpPr>
        <p:spPr>
          <a:xfrm flipH="1">
            <a:off x="2860693" y="2180013"/>
            <a:ext cx="484667" cy="907361"/>
          </a:xfrm>
          <a:prstGeom prst="leftBracket">
            <a:avLst>
              <a:gd name="adj" fmla="val 152995"/>
            </a:avLst>
          </a:prstGeom>
          <a:ln w="571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31755" y="3545740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755" y="3545740"/>
                <a:ext cx="1208476" cy="77354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47765" y="3602481"/>
                <a:ext cx="1637211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15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15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765" y="3602481"/>
                <a:ext cx="1637211" cy="6726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35519" y="2680789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519" y="2680789"/>
                <a:ext cx="1208476" cy="77354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3"/>
          <a:srcRect t="2324"/>
          <a:stretch/>
        </p:blipFill>
        <p:spPr>
          <a:xfrm>
            <a:off x="4683803" y="1170635"/>
            <a:ext cx="3467100" cy="37307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5787" y="1301073"/>
            <a:ext cx="4415453" cy="34972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94377" y="4930239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377" y="4930239"/>
                <a:ext cx="1208476" cy="77354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79262" y="4414846"/>
                <a:ext cx="9992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262" y="4414846"/>
                <a:ext cx="999292" cy="369332"/>
              </a:xfrm>
              <a:prstGeom prst="rect">
                <a:avLst/>
              </a:prstGeom>
              <a:blipFill>
                <a:blip r:embed="rId1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96785" y="5835695"/>
                <a:ext cx="12131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785" y="5835695"/>
                <a:ext cx="1213173" cy="369332"/>
              </a:xfrm>
              <a:prstGeom prst="rect">
                <a:avLst/>
              </a:prstGeom>
              <a:blipFill>
                <a:blip r:embed="rId1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rved Down Arrow 2"/>
          <p:cNvSpPr/>
          <p:nvPr/>
        </p:nvSpPr>
        <p:spPr>
          <a:xfrm rot="16200000">
            <a:off x="2610749" y="4480169"/>
            <a:ext cx="279248" cy="776199"/>
          </a:xfrm>
          <a:prstGeom prst="rightBracket">
            <a:avLst>
              <a:gd name="adj" fmla="val 150861"/>
            </a:avLst>
          </a:prstGeom>
          <a:noFill/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Up Arrow 3"/>
          <p:cNvSpPr/>
          <p:nvPr/>
        </p:nvSpPr>
        <p:spPr>
          <a:xfrm rot="5400000">
            <a:off x="2653590" y="5360216"/>
            <a:ext cx="226805" cy="775811"/>
          </a:xfrm>
          <a:prstGeom prst="rightBracket">
            <a:avLst>
              <a:gd name="adj" fmla="val 171030"/>
            </a:avLst>
          </a:prstGeom>
          <a:noFill/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685405" y="4911044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405" y="4911044"/>
                <a:ext cx="1208476" cy="77354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5929421" y="4702557"/>
            <a:ext cx="305143" cy="59416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6" name="Oval 25"/>
          <p:cNvSpPr/>
          <p:nvPr/>
        </p:nvSpPr>
        <p:spPr>
          <a:xfrm>
            <a:off x="6091187" y="5303753"/>
            <a:ext cx="286753" cy="5942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7" name="TextBox 26"/>
          <p:cNvSpPr txBox="1"/>
          <p:nvPr/>
        </p:nvSpPr>
        <p:spPr>
          <a:xfrm>
            <a:off x="4045091" y="5327437"/>
            <a:ext cx="487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Factors of 15: 1, 3, 5, 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5091" y="4740072"/>
            <a:ext cx="487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Factors of 3: 1,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8FD42D-7EA9-4ABC-9D46-388B69E0BADB}"/>
              </a:ext>
            </a:extLst>
          </p:cNvPr>
          <p:cNvSpPr/>
          <p:nvPr/>
        </p:nvSpPr>
        <p:spPr>
          <a:xfrm>
            <a:off x="566147" y="1164523"/>
            <a:ext cx="7534141" cy="375355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21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 animBg="1"/>
      <p:bldP spid="12" grpId="0"/>
      <p:bldP spid="13" grpId="0"/>
      <p:bldP spid="14" grpId="0"/>
      <p:bldP spid="17" grpId="0"/>
      <p:bldP spid="20" grpId="0" animBg="1"/>
      <p:bldP spid="21" grpId="0" animBg="1"/>
      <p:bldP spid="22" grpId="0"/>
      <p:bldP spid="23" grpId="0" animBg="1"/>
      <p:bldP spid="26" grpId="0" animBg="1"/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6433" y="876526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8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=   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433" y="876526"/>
                <a:ext cx="4657725" cy="772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46086" y="886230"/>
                <a:ext cx="607208" cy="771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086" y="886230"/>
                <a:ext cx="607208" cy="7716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217509" y="686656"/>
            <a:ext cx="332938" cy="5291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217509" y="1366321"/>
            <a:ext cx="332938" cy="5291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eft Bracket 22"/>
          <p:cNvSpPr/>
          <p:nvPr/>
        </p:nvSpPr>
        <p:spPr>
          <a:xfrm>
            <a:off x="3126464" y="1300306"/>
            <a:ext cx="484667" cy="918564"/>
          </a:xfrm>
          <a:prstGeom prst="leftBracket">
            <a:avLst>
              <a:gd name="adj" fmla="val 152995"/>
            </a:avLst>
          </a:prstGeom>
          <a:ln w="571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571504" y="1499264"/>
                <a:ext cx="554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504" y="1499264"/>
                <a:ext cx="554960" cy="400110"/>
              </a:xfrm>
              <a:prstGeom prst="rect">
                <a:avLst/>
              </a:prstGeom>
              <a:blipFill>
                <a:blip r:embed="rId7"/>
                <a:stretch>
                  <a:fillRect t="-9091" r="-9890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34028" y="1869105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028" y="1869105"/>
                <a:ext cx="1208476" cy="77354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735801" y="3078037"/>
                <a:ext cx="4657725" cy="77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24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+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24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=   </m:t>
                      </m:r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801" y="3078037"/>
                <a:ext cx="4657725" cy="7729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3977266" y="2888651"/>
            <a:ext cx="332938" cy="5291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977266" y="3572194"/>
            <a:ext cx="332938" cy="5291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59949" y="3075168"/>
                <a:ext cx="607208" cy="771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949" y="3075168"/>
                <a:ext cx="607208" cy="7716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948316" y="4682375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316" y="4682375"/>
                <a:ext cx="1208476" cy="77354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46794" y="4139432"/>
                <a:ext cx="9992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794" y="4139432"/>
                <a:ext cx="999292" cy="369332"/>
              </a:xfrm>
              <a:prstGeom prst="rect">
                <a:avLst/>
              </a:prstGeom>
              <a:blipFill>
                <a:blip r:embed="rId1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67537" y="5621940"/>
                <a:ext cx="12131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537" y="5621940"/>
                <a:ext cx="1213173" cy="369332"/>
              </a:xfrm>
              <a:prstGeom prst="rect">
                <a:avLst/>
              </a:prstGeom>
              <a:blipFill>
                <a:blip r:embed="rId1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rved Down Arrow 2"/>
          <p:cNvSpPr/>
          <p:nvPr/>
        </p:nvSpPr>
        <p:spPr>
          <a:xfrm rot="16200000">
            <a:off x="3984635" y="4207426"/>
            <a:ext cx="279248" cy="776199"/>
          </a:xfrm>
          <a:prstGeom prst="rightBracket">
            <a:avLst>
              <a:gd name="adj" fmla="val 150861"/>
            </a:avLst>
          </a:prstGeom>
          <a:noFill/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Curved Up Arrow 3"/>
          <p:cNvSpPr/>
          <p:nvPr/>
        </p:nvSpPr>
        <p:spPr>
          <a:xfrm rot="5400000">
            <a:off x="4043389" y="5165569"/>
            <a:ext cx="226805" cy="775811"/>
          </a:xfrm>
          <a:prstGeom prst="rightBracket">
            <a:avLst>
              <a:gd name="adj" fmla="val 171030"/>
            </a:avLst>
          </a:prstGeom>
          <a:noFill/>
          <a:ln w="381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61165" y="4724120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165" y="4724120"/>
                <a:ext cx="1208476" cy="77354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3122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3" grpId="0" animBg="1"/>
      <p:bldP spid="24" grpId="0"/>
      <p:bldP spid="25" grpId="0"/>
      <p:bldP spid="26" grpId="0"/>
      <p:bldP spid="27" grpId="0" animBg="1"/>
      <p:bldP spid="27" grpId="1" animBg="1"/>
      <p:bldP spid="28" grpId="0" animBg="1"/>
      <p:bldP spid="28" grpId="1" animBg="1"/>
      <p:bldP spid="29" grpId="0"/>
      <p:bldP spid="30" grpId="0"/>
      <p:bldP spid="31" grpId="0"/>
      <p:bldP spid="32" grpId="0"/>
      <p:bldP spid="33" grpId="0" animBg="1"/>
      <p:bldP spid="34" grpId="0" animBg="1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537991"/>
            <a:ext cx="947267" cy="6541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14779" y="537991"/>
                <a:ext cx="4262034" cy="680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Dexter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 tin of paint.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779" y="537991"/>
                <a:ext cx="4262034" cy="680123"/>
              </a:xfrm>
              <a:prstGeom prst="rect">
                <a:avLst/>
              </a:prstGeom>
              <a:blipFill>
                <a:blip r:embed="rId6"/>
                <a:stretch>
                  <a:fillRect l="-2289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14779" y="1218114"/>
                <a:ext cx="7200802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He then uses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the tin to paint the bathroom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779" y="1218114"/>
                <a:ext cx="7200802" cy="672748"/>
              </a:xfrm>
              <a:prstGeom prst="rect">
                <a:avLst/>
              </a:prstGeom>
              <a:blipFill>
                <a:blip r:embed="rId7"/>
                <a:stretch>
                  <a:fillRect l="-135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14779" y="1971659"/>
                <a:ext cx="7200802" cy="672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the tin to paint the kitchen.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779" y="1971659"/>
                <a:ext cx="7200802" cy="672748"/>
              </a:xfrm>
              <a:prstGeom prst="rect">
                <a:avLst/>
              </a:prstGeom>
              <a:blipFill>
                <a:blip r:embed="rId8"/>
                <a:stretch>
                  <a:fillRect l="-1355" b="-7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614779" y="2805200"/>
            <a:ext cx="636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much paint does Dexter have left?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45" y="3443225"/>
            <a:ext cx="2801201" cy="20801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37507" y="3469182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507" y="3469182"/>
                <a:ext cx="1208476" cy="77354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37507" y="4686039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507" y="4686039"/>
                <a:ext cx="1208476" cy="77354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62647" y="4562130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647" y="4562130"/>
                <a:ext cx="1208476" cy="77354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338107" y="4729099"/>
            <a:ext cx="1208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583" y="3443225"/>
            <a:ext cx="2801201" cy="20801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42945" y="3466043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945" y="3466043"/>
                <a:ext cx="1208476" cy="77354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42945" y="4667584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945" y="4667584"/>
                <a:ext cx="1208476" cy="77354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64965" y="4562130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965" y="4562130"/>
                <a:ext cx="1208476" cy="77354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96401" y="4562770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4472C4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4472C4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4472C4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401" y="4562770"/>
                <a:ext cx="1208476" cy="77354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61928" y="2651182"/>
                <a:ext cx="1208476" cy="773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4472C4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4472C4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4472C4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928" y="2651182"/>
                <a:ext cx="1208476" cy="77354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771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7" grpId="0"/>
      <p:bldP spid="17" grpId="1"/>
      <p:bldP spid="18" grpId="0"/>
      <p:bldP spid="18" grpId="1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062247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3 quarters + 3 quarters + 3 quarters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247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5550" y="1909864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1909864"/>
                <a:ext cx="1184672" cy="8903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8776" y="2085949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76" y="2085949"/>
                <a:ext cx="151991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40286" y="1909864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286" y="1909864"/>
                <a:ext cx="1184672" cy="8903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16773" y="2066246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773" y="2066246"/>
                <a:ext cx="151991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45051" y="1909864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051" y="1909864"/>
                <a:ext cx="1184672" cy="8903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76732" y="2068066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732" y="2068066"/>
                <a:ext cx="151991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72176" y="1909864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176" y="1909864"/>
                <a:ext cx="1184672" cy="8903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52218" y="2083695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218" y="2083695"/>
                <a:ext cx="151991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1491" y="3146481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91" y="3146481"/>
                <a:ext cx="1184672" cy="8903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4717" y="3322566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17" y="3322566"/>
                <a:ext cx="151991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03190" y="3146481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190" y="3146481"/>
                <a:ext cx="1184672" cy="89037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50294"/>
              </p:ext>
            </p:extLst>
          </p:nvPr>
        </p:nvGraphicFramePr>
        <p:xfrm>
          <a:off x="3564512" y="3511166"/>
          <a:ext cx="44065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15">
                  <a:extLst>
                    <a:ext uri="{9D8B030D-6E8A-4147-A177-3AD203B41FA5}">
                      <a16:colId xmlns:a16="http://schemas.microsoft.com/office/drawing/2014/main" val="3244318859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1206681000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2750724524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1957500270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2844758994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3624011924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2370294141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3084268338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105008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51524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01491" y="4419650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91" y="4419650"/>
                <a:ext cx="1184672" cy="89037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34717" y="4595735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17" y="4595735"/>
                <a:ext cx="1519919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03190" y="4419650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190" y="4419650"/>
                <a:ext cx="1184672" cy="89037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60896" y="4595735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896" y="4595735"/>
                <a:ext cx="1519919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329369" y="4419650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369" y="4419650"/>
                <a:ext cx="1184672" cy="89037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71527"/>
              </p:ext>
            </p:extLst>
          </p:nvPr>
        </p:nvGraphicFramePr>
        <p:xfrm>
          <a:off x="3280815" y="5346574"/>
          <a:ext cx="47853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33">
                  <a:extLst>
                    <a:ext uri="{9D8B030D-6E8A-4147-A177-3AD203B41FA5}">
                      <a16:colId xmlns:a16="http://schemas.microsoft.com/office/drawing/2014/main" val="2342744554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837754346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2355379602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3616622185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2609023984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541276275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622230843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244247098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768270017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588241599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114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79699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688735" y="3322566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735" y="3322566"/>
                <a:ext cx="1519919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64652" y="4613680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652" y="4613680"/>
                <a:ext cx="1519919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562572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3 quarters + 3 quarters + 3 quarters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62572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247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5550" y="1909864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1909864"/>
                <a:ext cx="1184672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8776" y="2085949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76" y="2085949"/>
                <a:ext cx="151991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40286" y="1909864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286" y="1909864"/>
                <a:ext cx="1184672" cy="8903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16773" y="2066246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773" y="2066246"/>
                <a:ext cx="151991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45051" y="1909864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051" y="1909864"/>
                <a:ext cx="1184672" cy="8903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76732" y="2068066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732" y="2068066"/>
                <a:ext cx="151991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72176" y="1909864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176" y="1909864"/>
                <a:ext cx="1184672" cy="8903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52218" y="2083695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218" y="2083695"/>
                <a:ext cx="151991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1491" y="3146481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91" y="3146481"/>
                <a:ext cx="1184672" cy="89037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4717" y="3322566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17" y="3322566"/>
                <a:ext cx="1519919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03190" y="3146481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190" y="3146481"/>
                <a:ext cx="1184672" cy="89037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50294"/>
              </p:ext>
            </p:extLst>
          </p:nvPr>
        </p:nvGraphicFramePr>
        <p:xfrm>
          <a:off x="3564512" y="3511166"/>
          <a:ext cx="44065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15">
                  <a:extLst>
                    <a:ext uri="{9D8B030D-6E8A-4147-A177-3AD203B41FA5}">
                      <a16:colId xmlns:a16="http://schemas.microsoft.com/office/drawing/2014/main" val="3244318859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1206681000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2750724524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1957500270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2844758994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3624011924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2370294141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3084268338"/>
                    </a:ext>
                  </a:extLst>
                </a:gridCol>
                <a:gridCol w="489615">
                  <a:extLst>
                    <a:ext uri="{9D8B030D-6E8A-4147-A177-3AD203B41FA5}">
                      <a16:colId xmlns:a16="http://schemas.microsoft.com/office/drawing/2014/main" val="1050089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51524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01491" y="4419650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91" y="4419650"/>
                <a:ext cx="1184672" cy="89037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34717" y="4595735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17" y="4595735"/>
                <a:ext cx="1519919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03190" y="4419650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190" y="4419650"/>
                <a:ext cx="1184672" cy="89037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60896" y="4595735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896" y="4595735"/>
                <a:ext cx="1519919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329369" y="4419650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369" y="4419650"/>
                <a:ext cx="1184672" cy="89037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71527"/>
              </p:ext>
            </p:extLst>
          </p:nvPr>
        </p:nvGraphicFramePr>
        <p:xfrm>
          <a:off x="3280815" y="5346574"/>
          <a:ext cx="478536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33">
                  <a:extLst>
                    <a:ext uri="{9D8B030D-6E8A-4147-A177-3AD203B41FA5}">
                      <a16:colId xmlns:a16="http://schemas.microsoft.com/office/drawing/2014/main" val="2342744554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837754346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2355379602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3616622185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2609023984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541276275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622230843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244247098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768270017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588241599"/>
                    </a:ext>
                  </a:extLst>
                </a:gridCol>
                <a:gridCol w="435033">
                  <a:extLst>
                    <a:ext uri="{9D8B030D-6E8A-4147-A177-3AD203B41FA5}">
                      <a16:colId xmlns:a16="http://schemas.microsoft.com/office/drawing/2014/main" val="1114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79699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688735" y="3322566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735" y="3322566"/>
                <a:ext cx="1519919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64652" y="4613680"/>
                <a:ext cx="15199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652" y="4613680"/>
                <a:ext cx="1519919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597652" y="562572"/>
            <a:ext cx="2856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 quarters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42319" y="1900119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319" y="1900119"/>
                <a:ext cx="1184672" cy="89037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 flipH="1">
            <a:off x="6528883" y="3530868"/>
            <a:ext cx="457200" cy="327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031132" y="3536669"/>
            <a:ext cx="457200" cy="327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538650" y="3532042"/>
            <a:ext cx="457200" cy="327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 flipH="1">
            <a:off x="5048823" y="3532042"/>
            <a:ext cx="458092" cy="3264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18158" y="3163162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158" y="3163162"/>
                <a:ext cx="1184672" cy="89037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 flipH="1">
            <a:off x="6341249" y="5361086"/>
            <a:ext cx="414000" cy="338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906729" y="5361086"/>
            <a:ext cx="414000" cy="338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480228" y="5361086"/>
            <a:ext cx="414000" cy="338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029200" y="5361086"/>
            <a:ext cx="414000" cy="338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606680" y="5361086"/>
            <a:ext cx="414000" cy="338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 flipH="1">
            <a:off x="4158023" y="5361086"/>
            <a:ext cx="413977" cy="339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08654" y="4470714"/>
                <a:ext cx="118467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654" y="4470714"/>
                <a:ext cx="1184672" cy="89037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5918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3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79944"/>
              </p:ext>
            </p:extLst>
          </p:nvPr>
        </p:nvGraphicFramePr>
        <p:xfrm>
          <a:off x="2032711" y="1849586"/>
          <a:ext cx="4593795" cy="1854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759">
                  <a:extLst>
                    <a:ext uri="{9D8B030D-6E8A-4147-A177-3AD203B41FA5}">
                      <a16:colId xmlns:a16="http://schemas.microsoft.com/office/drawing/2014/main" val="596351273"/>
                    </a:ext>
                  </a:extLst>
                </a:gridCol>
                <a:gridCol w="918759">
                  <a:extLst>
                    <a:ext uri="{9D8B030D-6E8A-4147-A177-3AD203B41FA5}">
                      <a16:colId xmlns:a16="http://schemas.microsoft.com/office/drawing/2014/main" val="125877435"/>
                    </a:ext>
                  </a:extLst>
                </a:gridCol>
                <a:gridCol w="918759">
                  <a:extLst>
                    <a:ext uri="{9D8B030D-6E8A-4147-A177-3AD203B41FA5}">
                      <a16:colId xmlns:a16="http://schemas.microsoft.com/office/drawing/2014/main" val="1982899649"/>
                    </a:ext>
                  </a:extLst>
                </a:gridCol>
                <a:gridCol w="918759">
                  <a:extLst>
                    <a:ext uri="{9D8B030D-6E8A-4147-A177-3AD203B41FA5}">
                      <a16:colId xmlns:a16="http://schemas.microsoft.com/office/drawing/2014/main" val="3218174393"/>
                    </a:ext>
                  </a:extLst>
                </a:gridCol>
                <a:gridCol w="918759">
                  <a:extLst>
                    <a:ext uri="{9D8B030D-6E8A-4147-A177-3AD203B41FA5}">
                      <a16:colId xmlns:a16="http://schemas.microsoft.com/office/drawing/2014/main" val="1025616409"/>
                    </a:ext>
                  </a:extLst>
                </a:gridCol>
              </a:tblGrid>
              <a:tr h="9271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4833884"/>
                  </a:ext>
                </a:extLst>
              </a:tr>
              <a:tr h="92713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0714995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2012" y="3744681"/>
                <a:ext cx="7633855" cy="2091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Charlie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the chocolate bar.</a:t>
                </a:r>
              </a:p>
              <a:p>
                <a:pPr algn="ctr"/>
                <a:r>
                  <a:rPr lang="en-GB" sz="2800" dirty="0"/>
                  <a:t>Suzie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of the chocolate bar.</a:t>
                </a:r>
              </a:p>
              <a:p>
                <a:pPr algn="ctr"/>
                <a:endParaRPr lang="en-GB" sz="1100" dirty="0"/>
              </a:p>
              <a:p>
                <a:pPr algn="ctr"/>
                <a:r>
                  <a:rPr lang="en-GB" sz="2800" dirty="0"/>
                  <a:t>How much have they eaten altogether?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12" y="3744681"/>
                <a:ext cx="7633855" cy="2091022"/>
              </a:xfrm>
              <a:prstGeom prst="rect">
                <a:avLst/>
              </a:prstGeom>
              <a:blipFill>
                <a:blip r:embed="rId5"/>
                <a:stretch>
                  <a:fillRect b="-52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208456"/>
            <a:ext cx="716166" cy="10118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ounded Rectangular Callout 1"/>
              <p:cNvSpPr/>
              <p:nvPr/>
            </p:nvSpPr>
            <p:spPr>
              <a:xfrm>
                <a:off x="1383677" y="849086"/>
                <a:ext cx="3320231" cy="777883"/>
              </a:xfrm>
              <a:prstGeom prst="wedgeRoundRectCallout">
                <a:avLst>
                  <a:gd name="adj1" fmla="val -54594"/>
                  <a:gd name="adj2" fmla="val -28471"/>
                  <a:gd name="adj3" fmla="val 16667"/>
                </a:avLst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</a:rPr>
                  <a:t>They’ve eaten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of the bar</a:t>
                </a:r>
              </a:p>
            </p:txBody>
          </p:sp>
        </mc:Choice>
        <mc:Fallback xmlns="">
          <p:sp>
            <p:nvSpPr>
              <p:cNvPr id="2" name="Rounded Rectangular Callou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677" y="849086"/>
                <a:ext cx="3320231" cy="777883"/>
              </a:xfrm>
              <a:prstGeom prst="wedgeRoundRectCallout">
                <a:avLst>
                  <a:gd name="adj1" fmla="val -54594"/>
                  <a:gd name="adj2" fmla="val -28471"/>
                  <a:gd name="adj3" fmla="val 16667"/>
                </a:avLst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45979" y="5493030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48823" y="563571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425888"/>
              </p:ext>
            </p:extLst>
          </p:nvPr>
        </p:nvGraphicFramePr>
        <p:xfrm>
          <a:off x="1728630" y="623835"/>
          <a:ext cx="5403275" cy="23866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655">
                  <a:extLst>
                    <a:ext uri="{9D8B030D-6E8A-4147-A177-3AD203B41FA5}">
                      <a16:colId xmlns:a16="http://schemas.microsoft.com/office/drawing/2014/main" val="596351273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25877435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982899649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3218174393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025616409"/>
                    </a:ext>
                  </a:extLst>
                </a:gridCol>
              </a:tblGrid>
              <a:tr h="11933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4833884"/>
                  </a:ext>
                </a:extLst>
              </a:tr>
              <a:tr h="11933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0714995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10852" y="3302473"/>
                <a:ext cx="5957455" cy="16209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/>
                  <a:t>Charlie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i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i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the chocolate bar.</a:t>
                </a:r>
              </a:p>
              <a:p>
                <a:pPr algn="ctr"/>
                <a:endParaRPr lang="en-GB" sz="2400" dirty="0"/>
              </a:p>
              <a:p>
                <a:pPr algn="ctr"/>
                <a:r>
                  <a:rPr lang="en-GB" sz="2400" dirty="0"/>
                  <a:t>Suzie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i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i="0"/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of the chocolate bar.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852" y="3302473"/>
                <a:ext cx="5957455" cy="1620957"/>
              </a:xfrm>
              <a:prstGeom prst="rect">
                <a:avLst/>
              </a:prstGeom>
              <a:blipFill>
                <a:blip r:embed="rId5"/>
                <a:stretch>
                  <a:fillRect b="-30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712466" y="623835"/>
            <a:ext cx="1094509" cy="238667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9" name="Rectangle 8"/>
          <p:cNvSpPr/>
          <p:nvPr/>
        </p:nvSpPr>
        <p:spPr>
          <a:xfrm>
            <a:off x="2781576" y="623835"/>
            <a:ext cx="1094509" cy="238667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0" name="Rectangle 9"/>
          <p:cNvSpPr/>
          <p:nvPr/>
        </p:nvSpPr>
        <p:spPr>
          <a:xfrm>
            <a:off x="3848378" y="623835"/>
            <a:ext cx="1094509" cy="238667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1" name="Rectangle 10"/>
          <p:cNvSpPr/>
          <p:nvPr/>
        </p:nvSpPr>
        <p:spPr>
          <a:xfrm>
            <a:off x="4915179" y="623835"/>
            <a:ext cx="1094509" cy="238667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2" name="Rectangle 11"/>
          <p:cNvSpPr/>
          <p:nvPr/>
        </p:nvSpPr>
        <p:spPr>
          <a:xfrm>
            <a:off x="6037396" y="623835"/>
            <a:ext cx="1094509" cy="238667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274627"/>
              </p:ext>
            </p:extLst>
          </p:nvPr>
        </p:nvGraphicFramePr>
        <p:xfrm>
          <a:off x="1728630" y="620934"/>
          <a:ext cx="5403275" cy="23866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655">
                  <a:extLst>
                    <a:ext uri="{9D8B030D-6E8A-4147-A177-3AD203B41FA5}">
                      <a16:colId xmlns:a16="http://schemas.microsoft.com/office/drawing/2014/main" val="596351273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25877435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982899649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3218174393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025616409"/>
                    </a:ext>
                  </a:extLst>
                </a:gridCol>
              </a:tblGrid>
              <a:tr h="11933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4833884"/>
                  </a:ext>
                </a:extLst>
              </a:tr>
              <a:tr h="11933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0714995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254640"/>
              </p:ext>
            </p:extLst>
          </p:nvPr>
        </p:nvGraphicFramePr>
        <p:xfrm>
          <a:off x="1728629" y="620934"/>
          <a:ext cx="5403275" cy="23866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655">
                  <a:extLst>
                    <a:ext uri="{9D8B030D-6E8A-4147-A177-3AD203B41FA5}">
                      <a16:colId xmlns:a16="http://schemas.microsoft.com/office/drawing/2014/main" val="596351273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25877435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982899649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3218174393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025616409"/>
                    </a:ext>
                  </a:extLst>
                </a:gridCol>
              </a:tblGrid>
              <a:tr h="11933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4833884"/>
                  </a:ext>
                </a:extLst>
              </a:tr>
              <a:tr h="119333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0714995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542472" y="5345803"/>
                <a:ext cx="5957455" cy="669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of the bar is eaten.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472" y="5345803"/>
                <a:ext cx="5957455" cy="669927"/>
              </a:xfrm>
              <a:prstGeom prst="rect">
                <a:avLst/>
              </a:prstGeom>
              <a:blipFill>
                <a:blip r:embed="rId6"/>
                <a:stretch>
                  <a:fillRect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016311"/>
              </p:ext>
            </p:extLst>
          </p:nvPr>
        </p:nvGraphicFramePr>
        <p:xfrm>
          <a:off x="1080654" y="1315161"/>
          <a:ext cx="6096000" cy="102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780229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419594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654583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869060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094217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091548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968088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0509253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8733444"/>
                    </a:ext>
                  </a:extLst>
                </a:gridCol>
              </a:tblGrid>
              <a:tr h="102943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3340" y="844048"/>
            <a:ext cx="76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Here is a strip of paper.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2035" y="2841779"/>
                <a:ext cx="7633855" cy="3464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it will be shaded red.</a:t>
                </a:r>
              </a:p>
              <a:p>
                <a:pPr algn="ctr"/>
                <a:endParaRPr lang="en-GB" sz="24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of it will be shaded blue.</a:t>
                </a:r>
              </a:p>
              <a:p>
                <a:pPr algn="ctr"/>
                <a:endParaRPr lang="en-GB" sz="2400" dirty="0"/>
              </a:p>
              <a:p>
                <a:pPr algn="ctr"/>
                <a:r>
                  <a:rPr lang="en-GB" sz="2400" dirty="0"/>
                  <a:t>The rest will be left white.</a:t>
                </a:r>
              </a:p>
              <a:p>
                <a:pPr algn="ctr"/>
                <a:endParaRPr lang="en-GB" sz="2400" dirty="0"/>
              </a:p>
              <a:p>
                <a:pPr algn="ctr"/>
                <a:r>
                  <a:rPr lang="en-GB" sz="2400" dirty="0"/>
                  <a:t>What fraction will be left white?</a:t>
                </a:r>
              </a:p>
              <a:p>
                <a:pPr algn="ctr"/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35" y="2841779"/>
                <a:ext cx="7633855" cy="34647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5979" y="384957"/>
            <a:ext cx="747045" cy="7470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48823" y="52764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29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097226"/>
              </p:ext>
            </p:extLst>
          </p:nvPr>
        </p:nvGraphicFramePr>
        <p:xfrm>
          <a:off x="1298188" y="754225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780229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419594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654583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869060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094217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091548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968088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0509253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8733444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04387"/>
              </p:ext>
            </p:extLst>
          </p:nvPr>
        </p:nvGraphicFramePr>
        <p:xfrm>
          <a:off x="1310120" y="754225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780229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419594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654583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869060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094217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091548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968088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0509253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8733444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1192" y="4022695"/>
                <a:ext cx="7633855" cy="2356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it will be shaded red.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of it will be shaded blue.</a:t>
                </a:r>
              </a:p>
              <a:p>
                <a:pPr algn="ctr"/>
                <a:r>
                  <a:rPr lang="en-GB" sz="2400" dirty="0"/>
                  <a:t>The rest will be left white.</a:t>
                </a:r>
              </a:p>
              <a:p>
                <a:pPr algn="ctr"/>
                <a:r>
                  <a:rPr lang="en-GB" sz="2400" dirty="0"/>
                  <a:t>What fraction will be left white?</a:t>
                </a:r>
              </a:p>
              <a:p>
                <a:pPr algn="ctr"/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92" y="4022695"/>
                <a:ext cx="7633855" cy="2356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0447"/>
              </p:ext>
            </p:extLst>
          </p:nvPr>
        </p:nvGraphicFramePr>
        <p:xfrm>
          <a:off x="1298188" y="1961924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771704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4009248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0590104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98367385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359738"/>
              </p:ext>
            </p:extLst>
          </p:nvPr>
        </p:nvGraphicFramePr>
        <p:xfrm>
          <a:off x="1298188" y="2960113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34629689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96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1192" y="2308007"/>
                <a:ext cx="7633855" cy="671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will be left white.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92" y="2308007"/>
                <a:ext cx="7633855" cy="671274"/>
              </a:xfrm>
              <a:prstGeom prst="rect">
                <a:avLst/>
              </a:prstGeom>
              <a:blipFill>
                <a:blip r:embed="rId6"/>
                <a:stretch>
                  <a:fillRect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8816"/>
              </p:ext>
            </p:extLst>
          </p:nvPr>
        </p:nvGraphicFramePr>
        <p:xfrm>
          <a:off x="1298188" y="754224"/>
          <a:ext cx="6096000" cy="80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780229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419594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654583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8690605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094217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091548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968088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0509253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8733444"/>
                    </a:ext>
                  </a:extLst>
                </a:gridCol>
              </a:tblGrid>
              <a:tr h="80587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4950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5.2|17|0.7|0.7|0.8|1.8|4.7|3.8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5.4|3.3|3|4|6.5|5|6|0.6|2|3.3|3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|1.3|2.7|7|3.1|6.7|4.8|2.7|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6|5.1|5.9|4.4|5.3|25.5|1.5|1.5|2.5|1.4|3.7|5.3|4.1|2.1|9.3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|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7|6|18.6|7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7.4|20.7|4.4|6.1|9.6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7.2|5|4.2|1.4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4|3.9|4.4|1.4|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|5.2|4.3|2.8|6.9|1.4|2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8B13A9-146C-432E-AFCD-F91D510A9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522d4c35-b548-4432-90ae-af4376e1c4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6396</TotalTime>
  <Words>407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     1 – 5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226</cp:revision>
  <dcterms:created xsi:type="dcterms:W3CDTF">2019-07-05T11:02:13Z</dcterms:created>
  <dcterms:modified xsi:type="dcterms:W3CDTF">2020-11-10T09:43:06Z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