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4fVNnbnkm7ofiaQwGluk7Gr8m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08D126-6799-44E4-A9D5-F568D2C91D70}">
  <a:tblStyle styleId="{9308D126-6799-44E4-A9D5-F568D2C91D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C23CF1-61A5-4FD0-90C9-E5EA5F0E3AC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O'Reilly" userId="dbfc772c13f700ca" providerId="LiveId" clId="{8E224E82-9753-4476-B43B-74195E5B2946}"/>
    <pc:docChg chg="delSld">
      <pc:chgData name="Frankie O'Reilly" userId="dbfc772c13f700ca" providerId="LiveId" clId="{8E224E82-9753-4476-B43B-74195E5B2946}" dt="2020-11-17T20:25:32.991" v="23" actId="47"/>
      <pc:docMkLst>
        <pc:docMk/>
      </pc:docMkLst>
      <pc:sldChg chg="del">
        <pc:chgData name="Frankie O'Reilly" userId="dbfc772c13f700ca" providerId="LiveId" clId="{8E224E82-9753-4476-B43B-74195E5B2946}" dt="2020-11-17T20:25:07.679" v="0" actId="47"/>
        <pc:sldMkLst>
          <pc:docMk/>
          <pc:sldMk cId="0" sldId="256"/>
        </pc:sldMkLst>
      </pc:sldChg>
      <pc:sldChg chg="del">
        <pc:chgData name="Frankie O'Reilly" userId="dbfc772c13f700ca" providerId="LiveId" clId="{8E224E82-9753-4476-B43B-74195E5B2946}" dt="2020-11-17T20:25:08.228" v="1" actId="47"/>
        <pc:sldMkLst>
          <pc:docMk/>
          <pc:sldMk cId="0" sldId="257"/>
        </pc:sldMkLst>
      </pc:sldChg>
      <pc:sldChg chg="del">
        <pc:chgData name="Frankie O'Reilly" userId="dbfc772c13f700ca" providerId="LiveId" clId="{8E224E82-9753-4476-B43B-74195E5B2946}" dt="2020-11-17T20:25:08.623" v="2" actId="47"/>
        <pc:sldMkLst>
          <pc:docMk/>
          <pc:sldMk cId="0" sldId="258"/>
        </pc:sldMkLst>
      </pc:sldChg>
      <pc:sldChg chg="del">
        <pc:chgData name="Frankie O'Reilly" userId="dbfc772c13f700ca" providerId="LiveId" clId="{8E224E82-9753-4476-B43B-74195E5B2946}" dt="2020-11-17T20:25:08.941" v="3" actId="47"/>
        <pc:sldMkLst>
          <pc:docMk/>
          <pc:sldMk cId="0" sldId="259"/>
        </pc:sldMkLst>
      </pc:sldChg>
      <pc:sldChg chg="del">
        <pc:chgData name="Frankie O'Reilly" userId="dbfc772c13f700ca" providerId="LiveId" clId="{8E224E82-9753-4476-B43B-74195E5B2946}" dt="2020-11-17T20:25:09.256" v="4" actId="47"/>
        <pc:sldMkLst>
          <pc:docMk/>
          <pc:sldMk cId="0" sldId="260"/>
        </pc:sldMkLst>
      </pc:sldChg>
      <pc:sldChg chg="del">
        <pc:chgData name="Frankie O'Reilly" userId="dbfc772c13f700ca" providerId="LiveId" clId="{8E224E82-9753-4476-B43B-74195E5B2946}" dt="2020-11-17T20:25:09.576" v="5" actId="47"/>
        <pc:sldMkLst>
          <pc:docMk/>
          <pc:sldMk cId="0" sldId="261"/>
        </pc:sldMkLst>
      </pc:sldChg>
      <pc:sldChg chg="del">
        <pc:chgData name="Frankie O'Reilly" userId="dbfc772c13f700ca" providerId="LiveId" clId="{8E224E82-9753-4476-B43B-74195E5B2946}" dt="2020-11-17T20:25:09.926" v="6" actId="47"/>
        <pc:sldMkLst>
          <pc:docMk/>
          <pc:sldMk cId="0" sldId="262"/>
        </pc:sldMkLst>
      </pc:sldChg>
      <pc:sldChg chg="del">
        <pc:chgData name="Frankie O'Reilly" userId="dbfc772c13f700ca" providerId="LiveId" clId="{8E224E82-9753-4476-B43B-74195E5B2946}" dt="2020-11-17T20:25:10.264" v="7" actId="47"/>
        <pc:sldMkLst>
          <pc:docMk/>
          <pc:sldMk cId="0" sldId="263"/>
        </pc:sldMkLst>
      </pc:sldChg>
      <pc:sldChg chg="del">
        <pc:chgData name="Frankie O'Reilly" userId="dbfc772c13f700ca" providerId="LiveId" clId="{8E224E82-9753-4476-B43B-74195E5B2946}" dt="2020-11-17T20:25:10.904" v="8" actId="47"/>
        <pc:sldMkLst>
          <pc:docMk/>
          <pc:sldMk cId="0" sldId="264"/>
        </pc:sldMkLst>
      </pc:sldChg>
      <pc:sldChg chg="del">
        <pc:chgData name="Frankie O'Reilly" userId="dbfc772c13f700ca" providerId="LiveId" clId="{8E224E82-9753-4476-B43B-74195E5B2946}" dt="2020-11-17T20:25:11.625" v="9" actId="47"/>
        <pc:sldMkLst>
          <pc:docMk/>
          <pc:sldMk cId="0" sldId="265"/>
        </pc:sldMkLst>
      </pc:sldChg>
      <pc:sldChg chg="del">
        <pc:chgData name="Frankie O'Reilly" userId="dbfc772c13f700ca" providerId="LiveId" clId="{8E224E82-9753-4476-B43B-74195E5B2946}" dt="2020-11-17T20:25:11.935" v="10" actId="47"/>
        <pc:sldMkLst>
          <pc:docMk/>
          <pc:sldMk cId="0" sldId="266"/>
        </pc:sldMkLst>
      </pc:sldChg>
      <pc:sldChg chg="del">
        <pc:chgData name="Frankie O'Reilly" userId="dbfc772c13f700ca" providerId="LiveId" clId="{8E224E82-9753-4476-B43B-74195E5B2946}" dt="2020-11-17T20:25:12.255" v="11" actId="47"/>
        <pc:sldMkLst>
          <pc:docMk/>
          <pc:sldMk cId="0" sldId="267"/>
        </pc:sldMkLst>
      </pc:sldChg>
      <pc:sldChg chg="del">
        <pc:chgData name="Frankie O'Reilly" userId="dbfc772c13f700ca" providerId="LiveId" clId="{8E224E82-9753-4476-B43B-74195E5B2946}" dt="2020-11-17T20:25:12.931" v="12" actId="47"/>
        <pc:sldMkLst>
          <pc:docMk/>
          <pc:sldMk cId="0" sldId="268"/>
        </pc:sldMkLst>
      </pc:sldChg>
      <pc:sldChg chg="del">
        <pc:chgData name="Frankie O'Reilly" userId="dbfc772c13f700ca" providerId="LiveId" clId="{8E224E82-9753-4476-B43B-74195E5B2946}" dt="2020-11-17T20:25:13.665" v="13" actId="47"/>
        <pc:sldMkLst>
          <pc:docMk/>
          <pc:sldMk cId="0" sldId="269"/>
        </pc:sldMkLst>
      </pc:sldChg>
      <pc:sldChg chg="del">
        <pc:chgData name="Frankie O'Reilly" userId="dbfc772c13f700ca" providerId="LiveId" clId="{8E224E82-9753-4476-B43B-74195E5B2946}" dt="2020-11-17T20:25:14.506" v="14" actId="47"/>
        <pc:sldMkLst>
          <pc:docMk/>
          <pc:sldMk cId="0" sldId="270"/>
        </pc:sldMkLst>
      </pc:sldChg>
      <pc:sldChg chg="del">
        <pc:chgData name="Frankie O'Reilly" userId="dbfc772c13f700ca" providerId="LiveId" clId="{8E224E82-9753-4476-B43B-74195E5B2946}" dt="2020-11-17T20:25:14.810" v="15" actId="47"/>
        <pc:sldMkLst>
          <pc:docMk/>
          <pc:sldMk cId="0" sldId="271"/>
        </pc:sldMkLst>
      </pc:sldChg>
      <pc:sldChg chg="del">
        <pc:chgData name="Frankie O'Reilly" userId="dbfc772c13f700ca" providerId="LiveId" clId="{8E224E82-9753-4476-B43B-74195E5B2946}" dt="2020-11-17T20:25:15.164" v="16" actId="47"/>
        <pc:sldMkLst>
          <pc:docMk/>
          <pc:sldMk cId="0" sldId="272"/>
        </pc:sldMkLst>
      </pc:sldChg>
      <pc:sldChg chg="del">
        <pc:chgData name="Frankie O'Reilly" userId="dbfc772c13f700ca" providerId="LiveId" clId="{8E224E82-9753-4476-B43B-74195E5B2946}" dt="2020-11-17T20:25:15.834" v="17" actId="47"/>
        <pc:sldMkLst>
          <pc:docMk/>
          <pc:sldMk cId="0" sldId="273"/>
        </pc:sldMkLst>
      </pc:sldChg>
      <pc:sldChg chg="del">
        <pc:chgData name="Frankie O'Reilly" userId="dbfc772c13f700ca" providerId="LiveId" clId="{8E224E82-9753-4476-B43B-74195E5B2946}" dt="2020-11-17T20:25:16.489" v="18" actId="47"/>
        <pc:sldMkLst>
          <pc:docMk/>
          <pc:sldMk cId="0" sldId="274"/>
        </pc:sldMkLst>
      </pc:sldChg>
      <pc:sldChg chg="del">
        <pc:chgData name="Frankie O'Reilly" userId="dbfc772c13f700ca" providerId="LiveId" clId="{8E224E82-9753-4476-B43B-74195E5B2946}" dt="2020-11-17T20:25:17.225" v="19" actId="47"/>
        <pc:sldMkLst>
          <pc:docMk/>
          <pc:sldMk cId="0" sldId="275"/>
        </pc:sldMkLst>
      </pc:sldChg>
      <pc:sldChg chg="del">
        <pc:chgData name="Frankie O'Reilly" userId="dbfc772c13f700ca" providerId="LiveId" clId="{8E224E82-9753-4476-B43B-74195E5B2946}" dt="2020-11-17T20:25:18.175" v="20" actId="47"/>
        <pc:sldMkLst>
          <pc:docMk/>
          <pc:sldMk cId="0" sldId="276"/>
        </pc:sldMkLst>
      </pc:sldChg>
      <pc:sldChg chg="del">
        <pc:chgData name="Frankie O'Reilly" userId="dbfc772c13f700ca" providerId="LiveId" clId="{8E224E82-9753-4476-B43B-74195E5B2946}" dt="2020-11-17T20:25:26.576" v="21" actId="47"/>
        <pc:sldMkLst>
          <pc:docMk/>
          <pc:sldMk cId="0" sldId="284"/>
        </pc:sldMkLst>
      </pc:sldChg>
      <pc:sldChg chg="del">
        <pc:chgData name="Frankie O'Reilly" userId="dbfc772c13f700ca" providerId="LiveId" clId="{8E224E82-9753-4476-B43B-74195E5B2946}" dt="2020-11-17T20:25:30.507" v="22" actId="47"/>
        <pc:sldMkLst>
          <pc:docMk/>
          <pc:sldMk cId="0" sldId="285"/>
        </pc:sldMkLst>
      </pc:sldChg>
      <pc:sldChg chg="del">
        <pc:chgData name="Frankie O'Reilly" userId="dbfc772c13f700ca" providerId="LiveId" clId="{8E224E82-9753-4476-B43B-74195E5B2946}" dt="2020-11-17T20:25:32.991" v="23" actId="47"/>
        <pc:sldMkLst>
          <pc:docMk/>
          <pc:sldMk cId="0" sldId="286"/>
        </pc:sldMkLst>
      </pc:sldChg>
      <pc:sldMasterChg chg="delSldLayout">
        <pc:chgData name="Frankie O'Reilly" userId="dbfc772c13f700ca" providerId="LiveId" clId="{8E224E82-9753-4476-B43B-74195E5B2946}" dt="2020-11-17T20:25:10.264" v="7" actId="47"/>
        <pc:sldMasterMkLst>
          <pc:docMk/>
          <pc:sldMasterMk cId="0" sldId="2147483648"/>
        </pc:sldMasterMkLst>
        <pc:sldLayoutChg chg="del">
          <pc:chgData name="Frankie O'Reilly" userId="dbfc772c13f700ca" providerId="LiveId" clId="{8E224E82-9753-4476-B43B-74195E5B2946}" dt="2020-11-17T20:25:10.264" v="7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c3f0d7d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ac3f0d7d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c3f0d7d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ac3f0d7d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c3f0d7d9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c3f0d7d9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3f0d7d9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3f0d7d9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c3f0d7d9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c3f0d7d9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c3f0d7d9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ac3f0d7d9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teach/school-radio/english-ks2-a-christmas-carol-episode-3-the-first-of-three-spirits/zbpkgw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1" descr="http://media1.santabanta.com/full1/Hollywood%20Movies/A%20Christmas%20Carol/a-christmas-carol-2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2550145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reading comprehension </a:t>
            </a:r>
            <a:br>
              <a:rPr lang="en-GB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18</a:t>
            </a:r>
            <a:r>
              <a:rPr lang="en-GB" b="1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November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c3f0d7d98_0_10"/>
          <p:cNvSpPr txBox="1">
            <a:spLocks noGrp="1"/>
          </p:cNvSpPr>
          <p:nvPr>
            <p:ph type="title"/>
          </p:nvPr>
        </p:nvSpPr>
        <p:spPr>
          <a:xfrm>
            <a:off x="457200" y="255784"/>
            <a:ext cx="8229600" cy="10851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follow along to Episode Three: The first of the three spirits </a:t>
            </a:r>
            <a:endParaRPr/>
          </a:p>
        </p:txBody>
      </p:sp>
      <p:pic>
        <p:nvPicPr>
          <p:cNvPr id="267" name="Google Shape;267;gac3f0d7d98_0_10"/>
          <p:cNvPicPr preferRelativeResize="0"/>
          <p:nvPr/>
        </p:nvPicPr>
        <p:blipFill rotWithShape="1">
          <a:blip r:embed="rId3">
            <a:alphaModFix/>
          </a:blip>
          <a:srcRect l="9050" t="9400" r="9997" b="12199"/>
          <a:stretch/>
        </p:blipFill>
        <p:spPr>
          <a:xfrm>
            <a:off x="870992" y="2132856"/>
            <a:ext cx="7402018" cy="403244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ac3f0d7d98_0_10"/>
          <p:cNvSpPr txBox="1"/>
          <p:nvPr/>
        </p:nvSpPr>
        <p:spPr>
          <a:xfrm>
            <a:off x="755576" y="1598312"/>
            <a:ext cx="943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https://www.bbc.co.uk/teach/school-radio/english-ks2-a-christmas-carol-episode-3-the-first-of-three-spirits/zbpkgwx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c3f0d7d98_0_5"/>
          <p:cNvSpPr txBox="1">
            <a:spLocks noGrp="1"/>
          </p:cNvSpPr>
          <p:nvPr>
            <p:ph type="title"/>
          </p:nvPr>
        </p:nvSpPr>
        <p:spPr>
          <a:xfrm>
            <a:off x="457200" y="255784"/>
            <a:ext cx="8229600" cy="108510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38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Reading Comprehension </a:t>
            </a:r>
            <a:endParaRPr/>
          </a:p>
        </p:txBody>
      </p:sp>
      <p:pic>
        <p:nvPicPr>
          <p:cNvPr id="274" name="Google Shape;274;gac3f0d7d98_0_5"/>
          <p:cNvPicPr preferRelativeResize="0"/>
          <p:nvPr/>
        </p:nvPicPr>
        <p:blipFill rotWithShape="1">
          <a:blip r:embed="rId3">
            <a:alphaModFix/>
          </a:blip>
          <a:srcRect l="36006" t="20073" r="36718" b="9618"/>
          <a:stretch/>
        </p:blipFill>
        <p:spPr>
          <a:xfrm>
            <a:off x="2906625" y="1553775"/>
            <a:ext cx="3445598" cy="49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c3f0d7d98_0_17"/>
          <p:cNvSpPr txBox="1">
            <a:spLocks noGrp="1"/>
          </p:cNvSpPr>
          <p:nvPr>
            <p:ph type="title"/>
          </p:nvPr>
        </p:nvSpPr>
        <p:spPr>
          <a:xfrm>
            <a:off x="323275" y="288051"/>
            <a:ext cx="8229600" cy="1212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/>
              <a:t>Types of reading comprehension questions </a:t>
            </a:r>
            <a:endParaRPr sz="3400"/>
          </a:p>
        </p:txBody>
      </p:sp>
      <p:pic>
        <p:nvPicPr>
          <p:cNvPr id="280" name="Google Shape;280;gac3f0d7d98_0_17"/>
          <p:cNvPicPr preferRelativeResize="0"/>
          <p:nvPr/>
        </p:nvPicPr>
        <p:blipFill rotWithShape="1">
          <a:blip r:embed="rId3">
            <a:alphaModFix/>
          </a:blip>
          <a:srcRect l="36613" t="13634" r="37776" b="21438"/>
          <a:stretch/>
        </p:blipFill>
        <p:spPr>
          <a:xfrm>
            <a:off x="704275" y="1741300"/>
            <a:ext cx="3387000" cy="482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ac3f0d7d98_0_17"/>
          <p:cNvPicPr preferRelativeResize="0"/>
          <p:nvPr/>
        </p:nvPicPr>
        <p:blipFill rotWithShape="1">
          <a:blip r:embed="rId4">
            <a:alphaModFix/>
          </a:blip>
          <a:srcRect l="36200" t="12833" r="37684" b="20774"/>
          <a:stretch/>
        </p:blipFill>
        <p:spPr>
          <a:xfrm>
            <a:off x="5003900" y="1741300"/>
            <a:ext cx="3325200" cy="47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c3f0d7d98_0_23"/>
          <p:cNvSpPr txBox="1">
            <a:spLocks noGrp="1"/>
          </p:cNvSpPr>
          <p:nvPr>
            <p:ph type="title"/>
          </p:nvPr>
        </p:nvSpPr>
        <p:spPr>
          <a:xfrm>
            <a:off x="323275" y="288051"/>
            <a:ext cx="8229600" cy="1212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/>
              <a:t>Types of reading comprehension questions </a:t>
            </a:r>
            <a:endParaRPr sz="3400"/>
          </a:p>
        </p:txBody>
      </p:sp>
      <p:pic>
        <p:nvPicPr>
          <p:cNvPr id="287" name="Google Shape;287;gac3f0d7d98_0_23"/>
          <p:cNvPicPr preferRelativeResize="0"/>
          <p:nvPr/>
        </p:nvPicPr>
        <p:blipFill rotWithShape="1">
          <a:blip r:embed="rId3">
            <a:alphaModFix/>
          </a:blip>
          <a:srcRect l="36462" t="14717" r="37927" b="20359"/>
          <a:stretch/>
        </p:blipFill>
        <p:spPr>
          <a:xfrm>
            <a:off x="856675" y="1814980"/>
            <a:ext cx="3212875" cy="458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ac3f0d7d98_0_23"/>
          <p:cNvPicPr preferRelativeResize="0"/>
          <p:nvPr/>
        </p:nvPicPr>
        <p:blipFill rotWithShape="1">
          <a:blip r:embed="rId4">
            <a:alphaModFix/>
          </a:blip>
          <a:srcRect l="36528" t="14206" r="37961" b="20684"/>
          <a:stretch/>
        </p:blipFill>
        <p:spPr>
          <a:xfrm>
            <a:off x="5079199" y="1814975"/>
            <a:ext cx="3212875" cy="461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c3f0d7d98_0_29"/>
          <p:cNvSpPr txBox="1">
            <a:spLocks noGrp="1"/>
          </p:cNvSpPr>
          <p:nvPr>
            <p:ph type="title"/>
          </p:nvPr>
        </p:nvSpPr>
        <p:spPr>
          <a:xfrm>
            <a:off x="323275" y="288051"/>
            <a:ext cx="8229600" cy="1212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/>
              <a:t>Types of reading comprehension questions </a:t>
            </a:r>
            <a:endParaRPr sz="3400"/>
          </a:p>
        </p:txBody>
      </p:sp>
      <p:pic>
        <p:nvPicPr>
          <p:cNvPr id="294" name="Google Shape;294;gac3f0d7d98_0_29"/>
          <p:cNvPicPr preferRelativeResize="0"/>
          <p:nvPr/>
        </p:nvPicPr>
        <p:blipFill rotWithShape="1">
          <a:blip r:embed="rId3">
            <a:alphaModFix/>
          </a:blip>
          <a:srcRect l="36463" t="15256" r="37926" b="19546"/>
          <a:stretch/>
        </p:blipFill>
        <p:spPr>
          <a:xfrm>
            <a:off x="780474" y="1808281"/>
            <a:ext cx="3293251" cy="47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ac3f0d7d98_0_29"/>
          <p:cNvPicPr preferRelativeResize="0"/>
          <p:nvPr/>
        </p:nvPicPr>
        <p:blipFill rotWithShape="1">
          <a:blip r:embed="rId4">
            <a:alphaModFix/>
          </a:blip>
          <a:srcRect l="36065" t="15330" r="38031" b="19013"/>
          <a:stretch/>
        </p:blipFill>
        <p:spPr>
          <a:xfrm>
            <a:off x="4877401" y="1808275"/>
            <a:ext cx="3293251" cy="4695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c3f0d7d98_0_35"/>
          <p:cNvSpPr txBox="1">
            <a:spLocks noGrp="1"/>
          </p:cNvSpPr>
          <p:nvPr>
            <p:ph type="title"/>
          </p:nvPr>
        </p:nvSpPr>
        <p:spPr>
          <a:xfrm>
            <a:off x="323275" y="288051"/>
            <a:ext cx="8229600" cy="1212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400"/>
              <a:t>Types of reading comprehension questions </a:t>
            </a:r>
            <a:endParaRPr sz="3400"/>
          </a:p>
        </p:txBody>
      </p:sp>
      <p:pic>
        <p:nvPicPr>
          <p:cNvPr id="301" name="Google Shape;301;gac3f0d7d98_0_35"/>
          <p:cNvPicPr preferRelativeResize="0"/>
          <p:nvPr/>
        </p:nvPicPr>
        <p:blipFill rotWithShape="1">
          <a:blip r:embed="rId3">
            <a:alphaModFix/>
          </a:blip>
          <a:srcRect l="36613" t="30345" r="37776" b="5266"/>
          <a:stretch/>
        </p:blipFill>
        <p:spPr>
          <a:xfrm>
            <a:off x="415250" y="1754650"/>
            <a:ext cx="3362002" cy="47545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ac3f0d7d98_0_35"/>
          <p:cNvSpPr/>
          <p:nvPr/>
        </p:nvSpPr>
        <p:spPr>
          <a:xfrm rot="-509525">
            <a:off x="4728289" y="2236884"/>
            <a:ext cx="3824578" cy="2705748"/>
          </a:xfrm>
          <a:prstGeom prst="irregularSeal2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You will be given a mixture of all of these types of questions in your reading exam. 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LO: reading comprehension  Wednesday 18th November 2020</vt:lpstr>
      <vt:lpstr>Listen and follow along to Episode Three: The first of the three spirits </vt:lpstr>
      <vt:lpstr>Reading Comprehension </vt:lpstr>
      <vt:lpstr>Types of reading comprehension questions </vt:lpstr>
      <vt:lpstr>Types of reading comprehension questions </vt:lpstr>
      <vt:lpstr>Types of reading comprehension questions </vt:lpstr>
      <vt:lpstr>Types of reading comprehension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reading comprehension  Wednesday 18th November 2020</dc:title>
  <dc:creator>Kevin</dc:creator>
  <cp:lastModifiedBy>Frankie O'Reilly</cp:lastModifiedBy>
  <cp:revision>1</cp:revision>
  <dcterms:created xsi:type="dcterms:W3CDTF">2016-03-15T19:49:46Z</dcterms:created>
  <dcterms:modified xsi:type="dcterms:W3CDTF">2020-11-17T20:25:59Z</dcterms:modified>
</cp:coreProperties>
</file>