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5" r:id="rId4"/>
    <p:sldId id="268" r:id="rId5"/>
    <p:sldId id="260" r:id="rId6"/>
    <p:sldId id="261" r:id="rId7"/>
    <p:sldId id="262" r:id="rId8"/>
    <p:sldId id="263" r:id="rId9"/>
    <p:sldId id="258" r:id="rId10"/>
    <p:sldId id="259" r:id="rId11"/>
    <p:sldId id="264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AJMT+VwCPEYYshfSJW7aVbIYU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37E49-59D7-4268-A83A-744664485C9C}" v="15" dt="2020-11-29T20:25:35.992"/>
  </p1510:revLst>
</p1510:revInfo>
</file>

<file path=ppt/tableStyles.xml><?xml version="1.0" encoding="utf-8"?>
<a:tblStyleLst xmlns:a="http://schemas.openxmlformats.org/drawingml/2006/main" def="{9C6057CF-BA1B-4D84-8D92-9F87B426C0E4}">
  <a:tblStyle styleId="{9C6057CF-BA1B-4D84-8D92-9F87B426C0E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ie O'Reilly" userId="dbfc772c13f700ca" providerId="LiveId" clId="{DC637E49-59D7-4268-A83A-744664485C9C}"/>
    <pc:docChg chg="undo custSel addSld delSld modSld">
      <pc:chgData name="Frankie O'Reilly" userId="dbfc772c13f700ca" providerId="LiveId" clId="{DC637E49-59D7-4268-A83A-744664485C9C}" dt="2020-11-29T20:29:30.816" v="412" actId="1076"/>
      <pc:docMkLst>
        <pc:docMk/>
      </pc:docMkLst>
      <pc:sldChg chg="modSp mod">
        <pc:chgData name="Frankie O'Reilly" userId="dbfc772c13f700ca" providerId="LiveId" clId="{DC637E49-59D7-4268-A83A-744664485C9C}" dt="2020-11-29T20:15:32.155" v="102" actId="20577"/>
        <pc:sldMkLst>
          <pc:docMk/>
          <pc:sldMk cId="0" sldId="256"/>
        </pc:sldMkLst>
        <pc:spChg chg="mod">
          <ac:chgData name="Frankie O'Reilly" userId="dbfc772c13f700ca" providerId="LiveId" clId="{DC637E49-59D7-4268-A83A-744664485C9C}" dt="2020-11-29T20:15:32.155" v="102" actId="20577"/>
          <ac:spMkLst>
            <pc:docMk/>
            <pc:sldMk cId="0" sldId="256"/>
            <ac:spMk id="85" creationId="{00000000-0000-0000-0000-000000000000}"/>
          </ac:spMkLst>
        </pc:spChg>
      </pc:sldChg>
      <pc:sldChg chg="del">
        <pc:chgData name="Frankie O'Reilly" userId="dbfc772c13f700ca" providerId="LiveId" clId="{DC637E49-59D7-4268-A83A-744664485C9C}" dt="2020-11-28T19:03:39.086" v="0" actId="47"/>
        <pc:sldMkLst>
          <pc:docMk/>
          <pc:sldMk cId="0" sldId="257"/>
        </pc:sldMkLst>
      </pc:sldChg>
      <pc:sldChg chg="new del">
        <pc:chgData name="Frankie O'Reilly" userId="dbfc772c13f700ca" providerId="LiveId" clId="{DC637E49-59D7-4268-A83A-744664485C9C}" dt="2020-11-29T20:15:38.200" v="103" actId="47"/>
        <pc:sldMkLst>
          <pc:docMk/>
          <pc:sldMk cId="533985700" sldId="257"/>
        </pc:sldMkLst>
      </pc:sldChg>
      <pc:sldChg chg="add del">
        <pc:chgData name="Frankie O'Reilly" userId="dbfc772c13f700ca" providerId="LiveId" clId="{DC637E49-59D7-4268-A83A-744664485C9C}" dt="2020-11-28T19:03:58.896" v="14"/>
        <pc:sldMkLst>
          <pc:docMk/>
          <pc:sldMk cId="3800422067" sldId="257"/>
        </pc:sldMkLst>
      </pc:sldChg>
      <pc:sldChg chg="add del">
        <pc:chgData name="Frankie O'Reilly" userId="dbfc772c13f700ca" providerId="LiveId" clId="{DC637E49-59D7-4268-A83A-744664485C9C}" dt="2020-11-29T20:14:32.531" v="58"/>
        <pc:sldMkLst>
          <pc:docMk/>
          <pc:sldMk cId="0" sldId="258"/>
        </pc:sldMkLst>
      </pc:sldChg>
      <pc:sldChg chg="add del">
        <pc:chgData name="Frankie O'Reilly" userId="dbfc772c13f700ca" providerId="LiveId" clId="{DC637E49-59D7-4268-A83A-744664485C9C}" dt="2020-11-28T19:03:58.739" v="13"/>
        <pc:sldMkLst>
          <pc:docMk/>
          <pc:sldMk cId="854216191" sldId="258"/>
        </pc:sldMkLst>
      </pc:sldChg>
      <pc:sldChg chg="add del">
        <pc:chgData name="Frankie O'Reilly" userId="dbfc772c13f700ca" providerId="LiveId" clId="{DC637E49-59D7-4268-A83A-744664485C9C}" dt="2020-11-29T20:14:32.531" v="58"/>
        <pc:sldMkLst>
          <pc:docMk/>
          <pc:sldMk cId="0" sldId="259"/>
        </pc:sldMkLst>
      </pc:sldChg>
      <pc:sldChg chg="add del">
        <pc:chgData name="Frankie O'Reilly" userId="dbfc772c13f700ca" providerId="LiveId" clId="{DC637E49-59D7-4268-A83A-744664485C9C}" dt="2020-11-29T20:14:32.531" v="58"/>
        <pc:sldMkLst>
          <pc:docMk/>
          <pc:sldMk cId="0" sldId="260"/>
        </pc:sldMkLst>
      </pc:sldChg>
      <pc:sldChg chg="add del">
        <pc:chgData name="Frankie O'Reilly" userId="dbfc772c13f700ca" providerId="LiveId" clId="{DC637E49-59D7-4268-A83A-744664485C9C}" dt="2020-11-29T20:14:32.531" v="58"/>
        <pc:sldMkLst>
          <pc:docMk/>
          <pc:sldMk cId="0" sldId="261"/>
        </pc:sldMkLst>
      </pc:sldChg>
      <pc:sldChg chg="add del">
        <pc:chgData name="Frankie O'Reilly" userId="dbfc772c13f700ca" providerId="LiveId" clId="{DC637E49-59D7-4268-A83A-744664485C9C}" dt="2020-11-29T20:14:32.531" v="58"/>
        <pc:sldMkLst>
          <pc:docMk/>
          <pc:sldMk cId="0" sldId="262"/>
        </pc:sldMkLst>
      </pc:sldChg>
      <pc:sldChg chg="add del">
        <pc:chgData name="Frankie O'Reilly" userId="dbfc772c13f700ca" providerId="LiveId" clId="{DC637E49-59D7-4268-A83A-744664485C9C}" dt="2020-11-29T20:14:32.531" v="58"/>
        <pc:sldMkLst>
          <pc:docMk/>
          <pc:sldMk cId="0" sldId="263"/>
        </pc:sldMkLst>
      </pc:sldChg>
      <pc:sldChg chg="addSp modSp add del mod">
        <pc:chgData name="Frankie O'Reilly" userId="dbfc772c13f700ca" providerId="LiveId" clId="{DC637E49-59D7-4268-A83A-744664485C9C}" dt="2020-11-29T20:29:30.816" v="412" actId="1076"/>
        <pc:sldMkLst>
          <pc:docMk/>
          <pc:sldMk cId="0" sldId="264"/>
        </pc:sldMkLst>
        <pc:picChg chg="add mod modCrop">
          <ac:chgData name="Frankie O'Reilly" userId="dbfc772c13f700ca" providerId="LiveId" clId="{DC637E49-59D7-4268-A83A-744664485C9C}" dt="2020-11-29T20:29:30.816" v="412" actId="1076"/>
          <ac:picMkLst>
            <pc:docMk/>
            <pc:sldMk cId="0" sldId="264"/>
            <ac:picMk id="4" creationId="{88B481EC-7480-4811-80BC-6EB60C8A5DF7}"/>
          </ac:picMkLst>
        </pc:picChg>
      </pc:sldChg>
      <pc:sldChg chg="add del">
        <pc:chgData name="Frankie O'Reilly" userId="dbfc772c13f700ca" providerId="LiveId" clId="{DC637E49-59D7-4268-A83A-744664485C9C}" dt="2020-11-28T19:03:51.908" v="10" actId="47"/>
        <pc:sldMkLst>
          <pc:docMk/>
          <pc:sldMk cId="0" sldId="265"/>
        </pc:sldMkLst>
      </pc:sldChg>
      <pc:sldChg chg="addSp modSp add mod">
        <pc:chgData name="Frankie O'Reilly" userId="dbfc772c13f700ca" providerId="LiveId" clId="{DC637E49-59D7-4268-A83A-744664485C9C}" dt="2020-11-29T20:25:35.990" v="365" actId="1076"/>
        <pc:sldMkLst>
          <pc:docMk/>
          <pc:sldMk cId="4115741584" sldId="265"/>
        </pc:sldMkLst>
        <pc:spChg chg="mod">
          <ac:chgData name="Frankie O'Reilly" userId="dbfc772c13f700ca" providerId="LiveId" clId="{DC637E49-59D7-4268-A83A-744664485C9C}" dt="2020-11-29T20:19:21.942" v="246" actId="1076"/>
          <ac:spMkLst>
            <pc:docMk/>
            <pc:sldMk cId="4115741584" sldId="265"/>
            <ac:spMk id="2" creationId="{00000000-0000-0000-0000-000000000000}"/>
          </ac:spMkLst>
        </pc:spChg>
        <pc:spChg chg="mod">
          <ac:chgData name="Frankie O'Reilly" userId="dbfc772c13f700ca" providerId="LiveId" clId="{DC637E49-59D7-4268-A83A-744664485C9C}" dt="2020-11-29T20:23:50.062" v="356" actId="404"/>
          <ac:spMkLst>
            <pc:docMk/>
            <pc:sldMk cId="4115741584" sldId="265"/>
            <ac:spMk id="3" creationId="{00000000-0000-0000-0000-000000000000}"/>
          </ac:spMkLst>
        </pc:spChg>
        <pc:spChg chg="add mod">
          <ac:chgData name="Frankie O'Reilly" userId="dbfc772c13f700ca" providerId="LiveId" clId="{DC637E49-59D7-4268-A83A-744664485C9C}" dt="2020-11-29T20:24:13.310" v="361" actId="2085"/>
          <ac:spMkLst>
            <pc:docMk/>
            <pc:sldMk cId="4115741584" sldId="265"/>
            <ac:spMk id="4" creationId="{0CF939F4-F668-4FB6-B82E-6DB54A38A7DC}"/>
          </ac:spMkLst>
        </pc:spChg>
        <pc:picChg chg="add mod">
          <ac:chgData name="Frankie O'Reilly" userId="dbfc772c13f700ca" providerId="LiveId" clId="{DC637E49-59D7-4268-A83A-744664485C9C}" dt="2020-11-29T20:23:39.219" v="354" actId="1076"/>
          <ac:picMkLst>
            <pc:docMk/>
            <pc:sldMk cId="4115741584" sldId="265"/>
            <ac:picMk id="1026" creationId="{E08DA5B1-24F6-4A99-AA4E-03DBC5013339}"/>
          </ac:picMkLst>
        </pc:picChg>
        <pc:picChg chg="add mod">
          <ac:chgData name="Frankie O'Reilly" userId="dbfc772c13f700ca" providerId="LiveId" clId="{DC637E49-59D7-4268-A83A-744664485C9C}" dt="2020-11-29T20:25:35.990" v="365" actId="1076"/>
          <ac:picMkLst>
            <pc:docMk/>
            <pc:sldMk cId="4115741584" sldId="265"/>
            <ac:picMk id="1028" creationId="{37F59884-4500-4C06-84A3-619E5EF6282F}"/>
          </ac:picMkLst>
        </pc:picChg>
      </pc:sldChg>
      <pc:sldChg chg="add del">
        <pc:chgData name="Frankie O'Reilly" userId="dbfc772c13f700ca" providerId="LiveId" clId="{DC637E49-59D7-4268-A83A-744664485C9C}" dt="2020-11-29T20:27:38.906" v="406" actId="47"/>
        <pc:sldMkLst>
          <pc:docMk/>
          <pc:sldMk cId="0" sldId="266"/>
        </pc:sldMkLst>
      </pc:sldChg>
      <pc:sldChg chg="modSp new mod">
        <pc:chgData name="Frankie O'Reilly" userId="dbfc772c13f700ca" providerId="LiveId" clId="{DC637E49-59D7-4268-A83A-744664485C9C}" dt="2020-11-29T20:19:00.440" v="243" actId="13822"/>
        <pc:sldMkLst>
          <pc:docMk/>
          <pc:sldMk cId="601819181" sldId="267"/>
        </pc:sldMkLst>
        <pc:spChg chg="mod">
          <ac:chgData name="Frankie O'Reilly" userId="dbfc772c13f700ca" providerId="LiveId" clId="{DC637E49-59D7-4268-A83A-744664485C9C}" dt="2020-11-29T20:19:00.440" v="243" actId="13822"/>
          <ac:spMkLst>
            <pc:docMk/>
            <pc:sldMk cId="601819181" sldId="267"/>
            <ac:spMk id="2" creationId="{426400BA-03D7-4FE4-A890-5D9E390A2A74}"/>
          </ac:spMkLst>
        </pc:spChg>
        <pc:spChg chg="mod">
          <ac:chgData name="Frankie O'Reilly" userId="dbfc772c13f700ca" providerId="LiveId" clId="{DC637E49-59D7-4268-A83A-744664485C9C}" dt="2020-11-29T20:18:17.851" v="207" actId="207"/>
          <ac:spMkLst>
            <pc:docMk/>
            <pc:sldMk cId="601819181" sldId="267"/>
            <ac:spMk id="3" creationId="{7392517E-38E9-423B-B67A-80378E25203A}"/>
          </ac:spMkLst>
        </pc:spChg>
        <pc:spChg chg="mod">
          <ac:chgData name="Frankie O'Reilly" userId="dbfc772c13f700ca" providerId="LiveId" clId="{DC637E49-59D7-4268-A83A-744664485C9C}" dt="2020-11-29T20:18:26.213" v="208" actId="207"/>
          <ac:spMkLst>
            <pc:docMk/>
            <pc:sldMk cId="601819181" sldId="267"/>
            <ac:spMk id="4" creationId="{AC5D7568-5790-46C8-9138-BE9358015E9B}"/>
          </ac:spMkLst>
        </pc:spChg>
      </pc:sldChg>
      <pc:sldChg chg="modSp add mod">
        <pc:chgData name="Frankie O'Reilly" userId="dbfc772c13f700ca" providerId="LiveId" clId="{DC637E49-59D7-4268-A83A-744664485C9C}" dt="2020-11-29T20:26:23.596" v="405" actId="404"/>
        <pc:sldMkLst>
          <pc:docMk/>
          <pc:sldMk cId="1901645143" sldId="268"/>
        </pc:sldMkLst>
        <pc:spChg chg="mod">
          <ac:chgData name="Frankie O'Reilly" userId="dbfc772c13f700ca" providerId="LiveId" clId="{DC637E49-59D7-4268-A83A-744664485C9C}" dt="2020-11-29T20:26:23.596" v="405" actId="404"/>
          <ac:spMkLst>
            <pc:docMk/>
            <pc:sldMk cId="1901645143" sldId="26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http://media1.santabanta.com/full1/Hollywood%20Movies/A%20Christmas%20Carol/a-christmas-carol-2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>
            <a:spLocks noGrp="1"/>
          </p:cNvSpPr>
          <p:nvPr>
            <p:ph type="ctrTitle"/>
          </p:nvPr>
        </p:nvSpPr>
        <p:spPr>
          <a:xfrm>
            <a:off x="683575" y="404675"/>
            <a:ext cx="8219700" cy="25581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LO: to conduct a character interview </a:t>
            </a:r>
            <a:br>
              <a:rPr lang="en-GB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30</a:t>
            </a:r>
            <a:r>
              <a:rPr lang="en-GB" b="1" u="sng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November 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25219" r="8964" b="23594"/>
          <a:stretch>
            <a:fillRect/>
          </a:stretch>
        </p:blipFill>
        <p:spPr bwMode="auto">
          <a:xfrm>
            <a:off x="0" y="836712"/>
            <a:ext cx="920040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476672"/>
            <a:ext cx="63184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https://prezi.com/jugfiin01ouf/character-interview-of-scrooge/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481EC-7480-4811-80BC-6EB60C8A5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16507" r="15550" b="17881"/>
          <a:stretch/>
        </p:blipFill>
        <p:spPr>
          <a:xfrm>
            <a:off x="203798" y="1338607"/>
            <a:ext cx="8736403" cy="46662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00BA-03D7-4FE4-A890-5D9E390A2A7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Warm-up task…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2517E-38E9-423B-B67A-80378E25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225" y="1600200"/>
            <a:ext cx="4038600" cy="4525963"/>
          </a:xfrm>
        </p:spPr>
        <p:txBody>
          <a:bodyPr/>
          <a:lstStyle/>
          <a:p>
            <a:pPr marL="50800" indent="0">
              <a:buNone/>
            </a:pPr>
            <a:r>
              <a:rPr lang="en-GB" dirty="0">
                <a:solidFill>
                  <a:srgbClr val="FF0000"/>
                </a:solidFill>
              </a:rPr>
              <a:t>5 things we know about Ebenezer Scrooge…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 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 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 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 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D7568-5790-46C8-9138-BE9358015E9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32635" y="1600200"/>
            <a:ext cx="4845377" cy="4525963"/>
          </a:xfrm>
        </p:spPr>
        <p:txBody>
          <a:bodyPr/>
          <a:lstStyle/>
          <a:p>
            <a:pPr marL="50800" indent="0">
              <a:buNone/>
            </a:pPr>
            <a:r>
              <a:rPr lang="en-GB" dirty="0">
                <a:solidFill>
                  <a:srgbClr val="0070C0"/>
                </a:solidFill>
              </a:rPr>
              <a:t>5 things we would like to know about Ebenezer Scrooge…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 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 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 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 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 </a:t>
            </a:r>
          </a:p>
          <a:p>
            <a:pPr marL="508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81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536"/>
            <a:ext cx="8229600" cy="8601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Questions…</a:t>
            </a:r>
          </a:p>
        </p:txBody>
      </p:sp>
      <p:pic>
        <p:nvPicPr>
          <p:cNvPr id="1026" name="Picture 2" descr="Group of Reporter Journalist Interview Royalty Free Vector">
            <a:extLst>
              <a:ext uri="{FF2B5EF4-FFF2-40B4-BE49-F238E27FC236}">
                <a16:creationId xmlns:a16="http://schemas.microsoft.com/office/drawing/2014/main" id="{E08DA5B1-24F6-4A99-AA4E-03DBC5013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 r="1105" b="16401"/>
          <a:stretch/>
        </p:blipFill>
        <p:spPr bwMode="auto">
          <a:xfrm>
            <a:off x="235139" y="1935449"/>
            <a:ext cx="8694409" cy="49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GB" sz="2400" dirty="0"/>
              <a:t>Imagine you are a reporter. What questions would you like to ask Mr. Scrooge? </a:t>
            </a:r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F939F4-F668-4FB6-B82E-6DB54A38A7DC}"/>
              </a:ext>
            </a:extLst>
          </p:cNvPr>
          <p:cNvSpPr/>
          <p:nvPr/>
        </p:nvSpPr>
        <p:spPr>
          <a:xfrm>
            <a:off x="2073898" y="1772239"/>
            <a:ext cx="4892510" cy="25664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8" name="Picture 4" descr="Stage preview: Broadway star steps into role of Scrooge in CLO's 'A Musical  Christmas Carol' | Pittsburgh Post-Gazette">
            <a:extLst>
              <a:ext uri="{FF2B5EF4-FFF2-40B4-BE49-F238E27FC236}">
                <a16:creationId xmlns:a16="http://schemas.microsoft.com/office/drawing/2014/main" id="{37F59884-4500-4C06-84A3-619E5EF6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18" y="1706251"/>
            <a:ext cx="4324790" cy="3023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4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536"/>
            <a:ext cx="8229600" cy="8601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/>
              <a:t>Some good examples of open-ended questions…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Mr.</a:t>
            </a:r>
            <a:r>
              <a:rPr lang="en-GB" dirty="0"/>
              <a:t> Scrooge, what made you so bitter? </a:t>
            </a:r>
          </a:p>
          <a:p>
            <a:r>
              <a:rPr lang="en-GB" dirty="0"/>
              <a:t>How did you feel when you saw Marley’s face in your door knocker?</a:t>
            </a:r>
          </a:p>
          <a:p>
            <a:r>
              <a:rPr lang="en-GB" dirty="0"/>
              <a:t>What was it about Master </a:t>
            </a:r>
            <a:r>
              <a:rPr lang="en-GB" dirty="0" err="1"/>
              <a:t>Fezziwig</a:t>
            </a:r>
            <a:r>
              <a:rPr lang="en-GB" dirty="0"/>
              <a:t> that made him a good employer?</a:t>
            </a:r>
          </a:p>
          <a:p>
            <a:r>
              <a:rPr lang="en-GB" dirty="0"/>
              <a:t>What sort of employer do you think you’ve been to Bob </a:t>
            </a:r>
            <a:r>
              <a:rPr lang="en-GB" dirty="0" err="1"/>
              <a:t>Cratchit</a:t>
            </a:r>
            <a:r>
              <a:rPr lang="en-GB" dirty="0"/>
              <a:t>? </a:t>
            </a:r>
          </a:p>
          <a:p>
            <a:r>
              <a:rPr lang="en-GB" dirty="0"/>
              <a:t>Do you have any regrets after what the Ghost of Christmas Past revealed to you?</a:t>
            </a:r>
          </a:p>
          <a:p>
            <a:r>
              <a:rPr lang="en-GB" dirty="0"/>
              <a:t>How did you feel when your unloving father sent you away to boarding school?</a:t>
            </a:r>
          </a:p>
          <a:p>
            <a:r>
              <a:rPr lang="en-GB" dirty="0"/>
              <a:t>So far, what has frightened you the most about being visited by the ghosts?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64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amellyse.files.wordpress.com/2012/04/sky-movies-magazine-interviews-emma-watson-dan-radcliffe-and-rupert-grint-harry-potter-15261826-2423-1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78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esearch.amnh.org/~cliu/NS03/cliu-NJMonthlyAug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26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obertpattinsonau.com/wp-content/uploads/2009/03/voguehomme1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306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-3TlaHsCDv6A/Tr-yvHUUl2I/AAAAAAAAAMA/MzEOfnsyuSg/s320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38731"/>
            <a:ext cx="5616624" cy="7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jimsturgessonline.com/images/albums/userpics/10001/TWB_L_A__Times_The_Envelope_1-11-11_WM.jpg"/>
          <p:cNvPicPr>
            <a:picLocks noChangeAspect="1" noChangeArrowheads="1"/>
          </p:cNvPicPr>
          <p:nvPr/>
        </p:nvPicPr>
        <p:blipFill>
          <a:blip r:embed="rId2" cstate="print"/>
          <a:srcRect b="4981"/>
          <a:stretch>
            <a:fillRect/>
          </a:stretch>
        </p:blipFill>
        <p:spPr bwMode="auto">
          <a:xfrm>
            <a:off x="971600" y="-243408"/>
            <a:ext cx="7228158" cy="6868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177</Words>
  <Application>Microsoft Office PowerPoint</Application>
  <PresentationFormat>On-screen Show (4:3)</PresentationFormat>
  <Paragraphs>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LO: to conduct a character interview  Monday 30th November 2020</vt:lpstr>
      <vt:lpstr>Warm-up task…</vt:lpstr>
      <vt:lpstr>Questions…</vt:lpstr>
      <vt:lpstr>Some good examples of open-ended questions…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apostrophes for omission and possession  Wednesday 25th November 2020</dc:title>
  <dc:creator>Kevin</dc:creator>
  <cp:lastModifiedBy>Frankie O'Reilly</cp:lastModifiedBy>
  <cp:revision>1</cp:revision>
  <dcterms:created xsi:type="dcterms:W3CDTF">2016-03-15T19:49:46Z</dcterms:created>
  <dcterms:modified xsi:type="dcterms:W3CDTF">2020-11-29T20:29:41Z</dcterms:modified>
</cp:coreProperties>
</file>