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7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omic Sans MS" panose="030F0702030302020204" pitchFamily="66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zrVgbuyjzElvqH4vSRwT7DyR0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27098-8DE9-494C-8B85-009AF997AB24}" v="45" dt="2020-11-27T22:19:16.5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ie O'Reilly" userId="dbfc772c13f700ca" providerId="LiveId" clId="{34D27098-8DE9-494C-8B85-009AF997AB24}"/>
    <pc:docChg chg="undo custSel delSld modSld sldOrd">
      <pc:chgData name="Frankie O'Reilly" userId="dbfc772c13f700ca" providerId="LiveId" clId="{34D27098-8DE9-494C-8B85-009AF997AB24}" dt="2020-11-28T17:24:51.763" v="505" actId="20577"/>
      <pc:docMkLst>
        <pc:docMk/>
      </pc:docMkLst>
      <pc:sldChg chg="modSp mod">
        <pc:chgData name="Frankie O'Reilly" userId="dbfc772c13f700ca" providerId="LiveId" clId="{34D27098-8DE9-494C-8B85-009AF997AB24}" dt="2020-11-28T17:24:51.763" v="505" actId="20577"/>
        <pc:sldMkLst>
          <pc:docMk/>
          <pc:sldMk cId="0" sldId="256"/>
        </pc:sldMkLst>
        <pc:spChg chg="mod">
          <ac:chgData name="Frankie O'Reilly" userId="dbfc772c13f700ca" providerId="LiveId" clId="{34D27098-8DE9-494C-8B85-009AF997AB24}" dt="2020-11-27T21:14:08.986" v="28" actId="20577"/>
          <ac:spMkLst>
            <pc:docMk/>
            <pc:sldMk cId="0" sldId="256"/>
            <ac:spMk id="127" creationId="{00000000-0000-0000-0000-000000000000}"/>
          </ac:spMkLst>
        </pc:spChg>
        <pc:spChg chg="mod">
          <ac:chgData name="Frankie O'Reilly" userId="dbfc772c13f700ca" providerId="LiveId" clId="{34D27098-8DE9-494C-8B85-009AF997AB24}" dt="2020-11-28T17:24:51.763" v="505" actId="20577"/>
          <ac:spMkLst>
            <pc:docMk/>
            <pc:sldMk cId="0" sldId="256"/>
            <ac:spMk id="128" creationId="{00000000-0000-0000-0000-000000000000}"/>
          </ac:spMkLst>
        </pc:spChg>
      </pc:sldChg>
      <pc:sldChg chg="addSp delSp modSp mod">
        <pc:chgData name="Frankie O'Reilly" userId="dbfc772c13f700ca" providerId="LiveId" clId="{34D27098-8DE9-494C-8B85-009AF997AB24}" dt="2020-11-27T21:19:40.747" v="51" actId="1076"/>
        <pc:sldMkLst>
          <pc:docMk/>
          <pc:sldMk cId="0" sldId="257"/>
        </pc:sldMkLst>
        <pc:picChg chg="del">
          <ac:chgData name="Frankie O'Reilly" userId="dbfc772c13f700ca" providerId="LiveId" clId="{34D27098-8DE9-494C-8B85-009AF997AB24}" dt="2020-11-27T21:14:20.768" v="31" actId="478"/>
          <ac:picMkLst>
            <pc:docMk/>
            <pc:sldMk cId="0" sldId="257"/>
            <ac:picMk id="134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19:40.747" v="51" actId="1076"/>
          <ac:picMkLst>
            <pc:docMk/>
            <pc:sldMk cId="0" sldId="257"/>
            <ac:picMk id="1026" creationId="{5EFB6000-41B6-4AA6-954B-6046CC85ED26}"/>
          </ac:picMkLst>
        </pc:picChg>
      </pc:sldChg>
      <pc:sldChg chg="addSp delSp modSp mod">
        <pc:chgData name="Frankie O'Reilly" userId="dbfc772c13f700ca" providerId="LiveId" clId="{34D27098-8DE9-494C-8B85-009AF997AB24}" dt="2020-11-27T21:23:25.271" v="56" actId="1076"/>
        <pc:sldMkLst>
          <pc:docMk/>
          <pc:sldMk cId="0" sldId="258"/>
        </pc:sldMkLst>
        <pc:picChg chg="add mod">
          <ac:chgData name="Frankie O'Reilly" userId="dbfc772c13f700ca" providerId="LiveId" clId="{34D27098-8DE9-494C-8B85-009AF997AB24}" dt="2020-11-27T21:23:25.271" v="56" actId="1076"/>
          <ac:picMkLst>
            <pc:docMk/>
            <pc:sldMk cId="0" sldId="258"/>
            <ac:picMk id="5" creationId="{D028FEEC-6950-4246-9C29-67FCFCE14E4C}"/>
          </ac:picMkLst>
        </pc:picChg>
        <pc:picChg chg="del">
          <ac:chgData name="Frankie O'Reilly" userId="dbfc772c13f700ca" providerId="LiveId" clId="{34D27098-8DE9-494C-8B85-009AF997AB24}" dt="2020-11-27T21:14:23.439" v="32" actId="478"/>
          <ac:picMkLst>
            <pc:docMk/>
            <pc:sldMk cId="0" sldId="258"/>
            <ac:picMk id="142" creationId="{00000000-0000-0000-0000-000000000000}"/>
          </ac:picMkLst>
        </pc:picChg>
      </pc:sldChg>
      <pc:sldChg chg="addSp delSp modSp mod">
        <pc:chgData name="Frankie O'Reilly" userId="dbfc772c13f700ca" providerId="LiveId" clId="{34D27098-8DE9-494C-8B85-009AF997AB24}" dt="2020-11-27T21:33:42.777" v="368" actId="1076"/>
        <pc:sldMkLst>
          <pc:docMk/>
          <pc:sldMk cId="0" sldId="259"/>
        </pc:sldMkLst>
        <pc:spChg chg="add mod">
          <ac:chgData name="Frankie O'Reilly" userId="dbfc772c13f700ca" providerId="LiveId" clId="{34D27098-8DE9-494C-8B85-009AF997AB24}" dt="2020-11-27T21:33:42.777" v="368" actId="1076"/>
          <ac:spMkLst>
            <pc:docMk/>
            <pc:sldMk cId="0" sldId="259"/>
            <ac:spMk id="7" creationId="{6EDB2612-910A-4781-BD52-D5B1AFD90F72}"/>
          </ac:spMkLst>
        </pc:spChg>
        <pc:spChg chg="del">
          <ac:chgData name="Frankie O'Reilly" userId="dbfc772c13f700ca" providerId="LiveId" clId="{34D27098-8DE9-494C-8B85-009AF997AB24}" dt="2020-11-27T21:28:58.494" v="140" actId="478"/>
          <ac:spMkLst>
            <pc:docMk/>
            <pc:sldMk cId="0" sldId="259"/>
            <ac:spMk id="148" creationId="{00000000-0000-0000-0000-000000000000}"/>
          </ac:spMkLst>
        </pc:spChg>
        <pc:spChg chg="del">
          <ac:chgData name="Frankie O'Reilly" userId="dbfc772c13f700ca" providerId="LiveId" clId="{34D27098-8DE9-494C-8B85-009AF997AB24}" dt="2020-11-27T21:28:58.494" v="140" actId="478"/>
          <ac:spMkLst>
            <pc:docMk/>
            <pc:sldMk cId="0" sldId="259"/>
            <ac:spMk id="149" creationId="{00000000-0000-0000-0000-000000000000}"/>
          </ac:spMkLst>
        </pc:spChg>
        <pc:picChg chg="add mod modCrop">
          <ac:chgData name="Frankie O'Reilly" userId="dbfc772c13f700ca" providerId="LiveId" clId="{34D27098-8DE9-494C-8B85-009AF997AB24}" dt="2020-11-27T21:31:46.217" v="353" actId="1076"/>
          <ac:picMkLst>
            <pc:docMk/>
            <pc:sldMk cId="0" sldId="259"/>
            <ac:picMk id="3" creationId="{E19C0959-9D68-43BB-A63B-1FBB115708C5}"/>
          </ac:picMkLst>
        </pc:picChg>
        <pc:picChg chg="add mod modCrop">
          <ac:chgData name="Frankie O'Reilly" userId="dbfc772c13f700ca" providerId="LiveId" clId="{34D27098-8DE9-494C-8B85-009AF997AB24}" dt="2020-11-27T21:33:36.243" v="367" actId="14100"/>
          <ac:picMkLst>
            <pc:docMk/>
            <pc:sldMk cId="0" sldId="259"/>
            <ac:picMk id="8" creationId="{14416A75-B37A-47B1-93BD-BE68F842AEF6}"/>
          </ac:picMkLst>
        </pc:picChg>
        <pc:picChg chg="del">
          <ac:chgData name="Frankie O'Reilly" userId="dbfc772c13f700ca" providerId="LiveId" clId="{34D27098-8DE9-494C-8B85-009AF997AB24}" dt="2020-11-27T21:14:25.885" v="33" actId="478"/>
          <ac:picMkLst>
            <pc:docMk/>
            <pc:sldMk cId="0" sldId="259"/>
            <ac:picMk id="150" creationId="{00000000-0000-0000-0000-000000000000}"/>
          </ac:picMkLst>
        </pc:picChg>
      </pc:sldChg>
      <pc:sldChg chg="addSp delSp modSp mod ord">
        <pc:chgData name="Frankie O'Reilly" userId="dbfc772c13f700ca" providerId="LiveId" clId="{34D27098-8DE9-494C-8B85-009AF997AB24}" dt="2020-11-27T21:31:28.944" v="352" actId="14100"/>
        <pc:sldMkLst>
          <pc:docMk/>
          <pc:sldMk cId="0" sldId="260"/>
        </pc:sldMkLst>
        <pc:spChg chg="add mod">
          <ac:chgData name="Frankie O'Reilly" userId="dbfc772c13f700ca" providerId="LiveId" clId="{34D27098-8DE9-494C-8B85-009AF997AB24}" dt="2020-11-27T21:31:28.944" v="352" actId="14100"/>
          <ac:spMkLst>
            <pc:docMk/>
            <pc:sldMk cId="0" sldId="260"/>
            <ac:spMk id="6" creationId="{F393BAD7-9756-476C-88F6-3B314902BE91}"/>
          </ac:spMkLst>
        </pc:spChg>
        <pc:picChg chg="del">
          <ac:chgData name="Frankie O'Reilly" userId="dbfc772c13f700ca" providerId="LiveId" clId="{34D27098-8DE9-494C-8B85-009AF997AB24}" dt="2020-11-27T21:14:28.230" v="34" actId="478"/>
          <ac:picMkLst>
            <pc:docMk/>
            <pc:sldMk cId="0" sldId="260"/>
            <ac:picMk id="158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28:38.101" v="137" actId="14100"/>
          <ac:picMkLst>
            <pc:docMk/>
            <pc:sldMk cId="0" sldId="260"/>
            <ac:picMk id="2050" creationId="{B60DF192-73B5-4129-93F0-3F2DB090A65E}"/>
          </ac:picMkLst>
        </pc:picChg>
      </pc:sldChg>
      <pc:sldChg chg="addSp delSp modSp mod modAnim">
        <pc:chgData name="Frankie O'Reilly" userId="dbfc772c13f700ca" providerId="LiveId" clId="{34D27098-8DE9-494C-8B85-009AF997AB24}" dt="2020-11-27T22:19:16.592" v="501"/>
        <pc:sldMkLst>
          <pc:docMk/>
          <pc:sldMk cId="0" sldId="261"/>
        </pc:sldMkLst>
        <pc:spChg chg="add mod">
          <ac:chgData name="Frankie O'Reilly" userId="dbfc772c13f700ca" providerId="LiveId" clId="{34D27098-8DE9-494C-8B85-009AF997AB24}" dt="2020-11-27T22:19:08.246" v="499" actId="1076"/>
          <ac:spMkLst>
            <pc:docMk/>
            <pc:sldMk cId="0" sldId="261"/>
            <ac:spMk id="7" creationId="{6C958EE3-052E-497C-8C30-CAF9F9EF0DA1}"/>
          </ac:spMkLst>
        </pc:spChg>
        <pc:spChg chg="add mod">
          <ac:chgData name="Frankie O'Reilly" userId="dbfc772c13f700ca" providerId="LiveId" clId="{34D27098-8DE9-494C-8B85-009AF997AB24}" dt="2020-11-27T21:39:20.935" v="493" actId="1076"/>
          <ac:spMkLst>
            <pc:docMk/>
            <pc:sldMk cId="0" sldId="261"/>
            <ac:spMk id="8" creationId="{A175A94A-A5B2-456D-80DE-6C810BDB1BC9}"/>
          </ac:spMkLst>
        </pc:spChg>
        <pc:spChg chg="del">
          <ac:chgData name="Frankie O'Reilly" userId="dbfc772c13f700ca" providerId="LiveId" clId="{34D27098-8DE9-494C-8B85-009AF997AB24}" dt="2020-11-27T21:14:38.058" v="37" actId="478"/>
          <ac:spMkLst>
            <pc:docMk/>
            <pc:sldMk cId="0" sldId="261"/>
            <ac:spMk id="167" creationId="{00000000-0000-0000-0000-000000000000}"/>
          </ac:spMkLst>
        </pc:spChg>
        <pc:picChg chg="add mod">
          <ac:chgData name="Frankie O'Reilly" userId="dbfc772c13f700ca" providerId="LiveId" clId="{34D27098-8DE9-494C-8B85-009AF997AB24}" dt="2020-11-27T21:39:12.900" v="491" actId="1076"/>
          <ac:picMkLst>
            <pc:docMk/>
            <pc:sldMk cId="0" sldId="261"/>
            <ac:picMk id="9" creationId="{AE38A7FF-E98E-47F8-A326-413316BB4D64}"/>
          </ac:picMkLst>
        </pc:picChg>
        <pc:picChg chg="del">
          <ac:chgData name="Frankie O'Reilly" userId="dbfc772c13f700ca" providerId="LiveId" clId="{34D27098-8DE9-494C-8B85-009AF997AB24}" dt="2020-11-27T21:14:30.893" v="35" actId="478"/>
          <ac:picMkLst>
            <pc:docMk/>
            <pc:sldMk cId="0" sldId="261"/>
            <ac:picMk id="166" creationId="{00000000-0000-0000-0000-000000000000}"/>
          </ac:picMkLst>
        </pc:picChg>
        <pc:picChg chg="add mod">
          <ac:chgData name="Frankie O'Reilly" userId="dbfc772c13f700ca" providerId="LiveId" clId="{34D27098-8DE9-494C-8B85-009AF997AB24}" dt="2020-11-27T21:39:00.516" v="487" actId="1076"/>
          <ac:picMkLst>
            <pc:docMk/>
            <pc:sldMk cId="0" sldId="261"/>
            <ac:picMk id="4098" creationId="{B62D3EC2-7E1C-43CA-8F9B-91ADB6DFD114}"/>
          </ac:picMkLst>
        </pc:picChg>
      </pc:sldChg>
      <pc:sldChg chg="delSp del mod">
        <pc:chgData name="Frankie O'Reilly" userId="dbfc772c13f700ca" providerId="LiveId" clId="{34D27098-8DE9-494C-8B85-009AF997AB24}" dt="2020-11-27T21:39:27.452" v="494" actId="47"/>
        <pc:sldMkLst>
          <pc:docMk/>
          <pc:sldMk cId="0" sldId="262"/>
        </pc:sldMkLst>
        <pc:picChg chg="del">
          <ac:chgData name="Frankie O'Reilly" userId="dbfc772c13f700ca" providerId="LiveId" clId="{34D27098-8DE9-494C-8B85-009AF997AB24}" dt="2020-11-27T21:14:34.829" v="36" actId="478"/>
          <ac:picMkLst>
            <pc:docMk/>
            <pc:sldMk cId="0" sldId="262"/>
            <ac:picMk id="175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8.010" v="495" actId="47"/>
        <pc:sldMkLst>
          <pc:docMk/>
          <pc:sldMk cId="0" sldId="263"/>
        </pc:sldMkLst>
        <pc:picChg chg="del">
          <ac:chgData name="Frankie O'Reilly" userId="dbfc772c13f700ca" providerId="LiveId" clId="{34D27098-8DE9-494C-8B85-009AF997AB24}" dt="2020-11-27T21:14:45.016" v="38" actId="478"/>
          <ac:picMkLst>
            <pc:docMk/>
            <pc:sldMk cId="0" sldId="263"/>
            <ac:picMk id="183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8.555" v="496" actId="47"/>
        <pc:sldMkLst>
          <pc:docMk/>
          <pc:sldMk cId="0" sldId="264"/>
        </pc:sldMkLst>
        <pc:picChg chg="del">
          <ac:chgData name="Frankie O'Reilly" userId="dbfc772c13f700ca" providerId="LiveId" clId="{34D27098-8DE9-494C-8B85-009AF997AB24}" dt="2020-11-27T21:14:47.235" v="39" actId="478"/>
          <ac:picMkLst>
            <pc:docMk/>
            <pc:sldMk cId="0" sldId="264"/>
            <ac:picMk id="191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9.075" v="497" actId="47"/>
        <pc:sldMkLst>
          <pc:docMk/>
          <pc:sldMk cId="0" sldId="265"/>
        </pc:sldMkLst>
        <pc:picChg chg="del">
          <ac:chgData name="Frankie O'Reilly" userId="dbfc772c13f700ca" providerId="LiveId" clId="{34D27098-8DE9-494C-8B85-009AF997AB24}" dt="2020-11-27T21:14:52.745" v="40" actId="478"/>
          <ac:picMkLst>
            <pc:docMk/>
            <pc:sldMk cId="0" sldId="265"/>
            <ac:picMk id="199" creationId="{00000000-0000-0000-0000-000000000000}"/>
          </ac:picMkLst>
        </pc:picChg>
      </pc:sldChg>
      <pc:sldChg chg="delSp del mod">
        <pc:chgData name="Frankie O'Reilly" userId="dbfc772c13f700ca" providerId="LiveId" clId="{34D27098-8DE9-494C-8B85-009AF997AB24}" dt="2020-11-27T21:39:29.592" v="498" actId="47"/>
        <pc:sldMkLst>
          <pc:docMk/>
          <pc:sldMk cId="0" sldId="266"/>
        </pc:sldMkLst>
        <pc:picChg chg="del">
          <ac:chgData name="Frankie O'Reilly" userId="dbfc772c13f700ca" providerId="LiveId" clId="{34D27098-8DE9-494C-8B85-009AF997AB24}" dt="2020-11-27T21:14:59.423" v="41" actId="478"/>
          <ac:picMkLst>
            <pc:docMk/>
            <pc:sldMk cId="0" sldId="266"/>
            <ac:picMk id="208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2d162adcd_1_10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ga2d162adcd_1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2d162adcd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a2d162adcd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2" name="Google Shape;132;ga2d162adcd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2d162adcd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a2d162adcd_1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8" name="Google Shape;138;ga2d162adcd_1_1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2d162adcd_1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a2d162adcd_1_1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a2d162adcd_1_18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2d162adcd_1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a2d162adcd_1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a2d162adcd_1_1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2d162adcd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a2d162adcd_1_1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ga2d162adcd_1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2d162adcd_1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a2d162adcd_1_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a2d162adcd_1_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3"/>
          <p:cNvSpPr/>
          <p:nvPr/>
        </p:nvSpPr>
        <p:spPr>
          <a:xfrm>
            <a:off x="0" y="-3175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" name="Google Shape;17;p53"/>
          <p:cNvSpPr txBox="1"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5400"/>
              <a:buFont typeface="Century Gothic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3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5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/>
          <p:nvPr/>
        </p:nvSpPr>
        <p:spPr>
          <a:xfrm>
            <a:off x="1073151" y="446087"/>
            <a:ext cx="3547533" cy="1814651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61"/>
          <p:cNvSpPr txBox="1"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000"/>
              <a:buFont typeface="Century Gothic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1"/>
          </p:nvPr>
        </p:nvSpPr>
        <p:spPr>
          <a:xfrm>
            <a:off x="4855633" y="446088"/>
            <a:ext cx="6252633" cy="54149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body" idx="2"/>
          </p:nvPr>
        </p:nvSpPr>
        <p:spPr>
          <a:xfrm>
            <a:off x="1073151" y="2260738"/>
            <a:ext cx="3547533" cy="36003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61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61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1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62"/>
          <p:cNvSpPr txBox="1"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2"/>
          <p:cNvSpPr>
            <a:spLocks noGrp="1"/>
          </p:cNvSpPr>
          <p:nvPr>
            <p:ph type="pic" idx="2"/>
          </p:nvPr>
        </p:nvSpPr>
        <p:spPr>
          <a:xfrm>
            <a:off x="6098117" y="0"/>
            <a:ext cx="6093883" cy="6858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4" name="Google Shape;84;p62"/>
          <p:cNvSpPr txBox="1">
            <a:spLocks noGrp="1"/>
          </p:cNvSpPr>
          <p:nvPr>
            <p:ph type="body" idx="1"/>
          </p:nvPr>
        </p:nvSpPr>
        <p:spPr>
          <a:xfrm>
            <a:off x="814728" y="2344684"/>
            <a:ext cx="4852988" cy="35163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5" name="Google Shape;85;p62"/>
          <p:cNvSpPr txBox="1">
            <a:spLocks noGrp="1"/>
          </p:cNvSpPr>
          <p:nvPr>
            <p:ph type="dt" idx="10"/>
          </p:nvPr>
        </p:nvSpPr>
        <p:spPr>
          <a:xfrm>
            <a:off x="3885810" y="6041362"/>
            <a:ext cx="97687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62"/>
          <p:cNvSpPr txBox="1">
            <a:spLocks noGrp="1"/>
          </p:cNvSpPr>
          <p:nvPr>
            <p:ph type="ftr" idx="11"/>
          </p:nvPr>
        </p:nvSpPr>
        <p:spPr>
          <a:xfrm>
            <a:off x="590396" y="6041362"/>
            <a:ext cx="32954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62"/>
          <p:cNvSpPr txBox="1">
            <a:spLocks noGrp="1"/>
          </p:cNvSpPr>
          <p:nvPr>
            <p:ph type="sldNum" idx="12"/>
          </p:nvPr>
        </p:nvSpPr>
        <p:spPr>
          <a:xfrm>
            <a:off x="4862689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3"/>
          <p:cNvSpPr txBox="1"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Century Gothic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800600"/>
          </a:xfrm>
          <a:prstGeom prst="rect">
            <a:avLst/>
          </a:prstGeom>
          <a:noFill/>
          <a:ln w="9525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Google Shape;91;p63"/>
          <p:cNvSpPr txBox="1">
            <a:spLocks noGrp="1"/>
          </p:cNvSpPr>
          <p:nvPr>
            <p:ph type="body" idx="1"/>
          </p:nvPr>
        </p:nvSpPr>
        <p:spPr>
          <a:xfrm>
            <a:off x="810000" y="5367338"/>
            <a:ext cx="10561418" cy="4937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2" name="Google Shape;92;p63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63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3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4"/>
          <p:cNvSpPr/>
          <p:nvPr/>
        </p:nvSpPr>
        <p:spPr>
          <a:xfrm>
            <a:off x="1140884" y="2286585"/>
            <a:ext cx="4895115" cy="2503972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" name="Google Shape;97;p64"/>
          <p:cNvSpPr txBox="1"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64"/>
          <p:cNvSpPr txBox="1">
            <a:spLocks noGrp="1"/>
          </p:cNvSpPr>
          <p:nvPr>
            <p:ph type="body" idx="1"/>
          </p:nvPr>
        </p:nvSpPr>
        <p:spPr>
          <a:xfrm>
            <a:off x="6156000" y="2286000"/>
            <a:ext cx="4880300" cy="229552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9" name="Google Shape;99;p6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6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6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65"/>
          <p:cNvSpPr txBox="1">
            <a:spLocks noGrp="1"/>
          </p:cNvSpPr>
          <p:nvPr>
            <p:ph type="body" idx="1"/>
          </p:nvPr>
        </p:nvSpPr>
        <p:spPr>
          <a:xfrm rot="5400000">
            <a:off x="4254444" y="-1260043"/>
            <a:ext cx="3674397" cy="1056328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06" name="Google Shape;106;p6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6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6"/>
          <p:cNvSpPr/>
          <p:nvPr/>
        </p:nvSpPr>
        <p:spPr>
          <a:xfrm>
            <a:off x="7669651" y="446089"/>
            <a:ext cx="4522349" cy="5414962"/>
          </a:xfrm>
          <a:custGeom>
            <a:avLst/>
            <a:gdLst/>
            <a:ahLst/>
            <a:cxnLst/>
            <a:rect l="l" t="t" r="r" b="b"/>
            <a:pathLst>
              <a:path w="2879" h="4320" extrusionOk="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66"/>
          <p:cNvSpPr txBox="1">
            <a:spLocks noGrp="1"/>
          </p:cNvSpPr>
          <p:nvPr>
            <p:ph type="title"/>
          </p:nvPr>
        </p:nvSpPr>
        <p:spPr>
          <a:xfrm rot="5400000">
            <a:off x="6863537" y="1906175"/>
            <a:ext cx="5134798" cy="249479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6"/>
          <p:cNvSpPr txBox="1">
            <a:spLocks noGrp="1"/>
          </p:cNvSpPr>
          <p:nvPr>
            <p:ph type="body" idx="1"/>
          </p:nvPr>
        </p:nvSpPr>
        <p:spPr>
          <a:xfrm rot="5400000">
            <a:off x="1408290" y="-152200"/>
            <a:ext cx="5414962" cy="661154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3" name="Google Shape;113;p6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7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67"/>
          <p:cNvSpPr txBox="1">
            <a:spLocks noGrp="1"/>
          </p:cNvSpPr>
          <p:nvPr>
            <p:ph type="body" idx="1"/>
          </p:nvPr>
        </p:nvSpPr>
        <p:spPr>
          <a:xfrm>
            <a:off x="9144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19" name="Google Shape;119;p67"/>
          <p:cNvSpPr txBox="1">
            <a:spLocks noGrp="1"/>
          </p:cNvSpPr>
          <p:nvPr>
            <p:ph type="body" idx="2"/>
          </p:nvPr>
        </p:nvSpPr>
        <p:spPr>
          <a:xfrm>
            <a:off x="6146800" y="1828800"/>
            <a:ext cx="5029200" cy="3657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120" name="Google Shape;120;p67"/>
          <p:cNvSpPr txBox="1">
            <a:spLocks noGrp="1"/>
          </p:cNvSpPr>
          <p:nvPr>
            <p:ph type="dt" idx="10"/>
          </p:nvPr>
        </p:nvSpPr>
        <p:spPr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67"/>
          <p:cNvSpPr txBox="1">
            <a:spLocks noGrp="1"/>
          </p:cNvSpPr>
          <p:nvPr>
            <p:ph type="ftr" idx="11"/>
          </p:nvPr>
        </p:nvSpPr>
        <p:spPr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7"/>
          <p:cNvSpPr txBox="1">
            <a:spLocks noGrp="1"/>
          </p:cNvSpPr>
          <p:nvPr>
            <p:ph type="sldNum" idx="12"/>
          </p:nvPr>
        </p:nvSpPr>
        <p:spPr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5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55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5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574" cy="363651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6" name="Google Shape;26;p55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5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5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4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4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4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6"/>
          <p:cNvSpPr/>
          <p:nvPr/>
        </p:nvSpPr>
        <p:spPr>
          <a:xfrm>
            <a:off x="631697" y="1081456"/>
            <a:ext cx="6332416" cy="3239188"/>
          </a:xfrm>
          <a:custGeom>
            <a:avLst/>
            <a:gdLst/>
            <a:ahLst/>
            <a:cxnLst/>
            <a:rect l="l" t="t" r="r" b="b"/>
            <a:pathLst>
              <a:path w="3384" h="2308" extrusionOk="0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56"/>
          <p:cNvSpPr txBox="1"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200"/>
              <a:buFont typeface="Century Gothic"/>
              <a:buNone/>
              <a:defRPr sz="42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6"/>
          <p:cNvSpPr txBox="1"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6"/>
          <p:cNvSpPr txBox="1">
            <a:spLocks noGrp="1"/>
          </p:cNvSpPr>
          <p:nvPr>
            <p:ph type="body" idx="2"/>
          </p:nvPr>
        </p:nvSpPr>
        <p:spPr>
          <a:xfrm>
            <a:off x="7574642" y="1081456"/>
            <a:ext cx="3810001" cy="407546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entury Gothic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9" name="Google Shape;39;p56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6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6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7"/>
          <p:cNvSpPr/>
          <p:nvPr/>
        </p:nvSpPr>
        <p:spPr>
          <a:xfrm>
            <a:off x="0" y="1"/>
            <a:ext cx="12192000" cy="5203825"/>
          </a:xfrm>
          <a:custGeom>
            <a:avLst/>
            <a:gdLst/>
            <a:ahLst/>
            <a:cxnLst/>
            <a:rect l="l" t="t" r="r" b="b"/>
            <a:pathLst>
              <a:path w="5760" h="3278" extrusionOk="0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" name="Google Shape;44;p57"/>
          <p:cNvSpPr txBox="1"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800"/>
              <a:buFont typeface="Century Gothic"/>
              <a:buNone/>
              <a:defRPr sz="48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7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7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8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" name="Google Shape;51;p58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8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5185873" cy="363876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3" name="Google Shape;53;p58"/>
          <p:cNvSpPr txBox="1">
            <a:spLocks noGrp="1"/>
          </p:cNvSpPr>
          <p:nvPr>
            <p:ph type="body" idx="2"/>
          </p:nvPr>
        </p:nvSpPr>
        <p:spPr>
          <a:xfrm>
            <a:off x="6187415" y="2222287"/>
            <a:ext cx="5194583" cy="3638764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4" name="Google Shape;54;p58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8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8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9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5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9"/>
          <p:cNvSpPr txBox="1"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59"/>
          <p:cNvSpPr txBox="1">
            <a:spLocks noGrp="1"/>
          </p:cNvSpPr>
          <p:nvPr>
            <p:ph type="body" idx="2"/>
          </p:nvPr>
        </p:nvSpPr>
        <p:spPr>
          <a:xfrm>
            <a:off x="814729" y="2751138"/>
            <a:ext cx="5189856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2" name="Google Shape;62;p59"/>
          <p:cNvSpPr txBox="1">
            <a:spLocks noGrp="1"/>
          </p:cNvSpPr>
          <p:nvPr>
            <p:ph type="body" idx="3"/>
          </p:nvPr>
        </p:nvSpPr>
        <p:spPr>
          <a:xfrm>
            <a:off x="6187415" y="2174875"/>
            <a:ext cx="5194583" cy="576262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59"/>
          <p:cNvSpPr txBox="1">
            <a:spLocks noGrp="1"/>
          </p:cNvSpPr>
          <p:nvPr>
            <p:ph type="body" idx="4"/>
          </p:nvPr>
        </p:nvSpPr>
        <p:spPr>
          <a:xfrm>
            <a:off x="6187415" y="2751138"/>
            <a:ext cx="5194583" cy="3109913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?"/>
              <a:defRPr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4" name="Google Shape;64;p59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9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9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0"/>
          <p:cNvSpPr/>
          <p:nvPr/>
        </p:nvSpPr>
        <p:spPr>
          <a:xfrm>
            <a:off x="0" y="0"/>
            <a:ext cx="12192000" cy="2185988"/>
          </a:xfrm>
          <a:custGeom>
            <a:avLst/>
            <a:gdLst/>
            <a:ahLst/>
            <a:cxnLst/>
            <a:rect l="l" t="t" r="r" b="b"/>
            <a:pathLst>
              <a:path w="5760" h="1377" extrusionOk="0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tile tx="0" ty="0" sx="100000" sy="100000" flip="none" algn="tl"/>
          </a:blipFill>
          <a:ln w="952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60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0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0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0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2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000"/>
              <a:buFont typeface="Century Gothic"/>
              <a:buNone/>
              <a:defRPr sz="4000" b="1" i="0" u="none" strike="noStrike" cap="none">
                <a:solidFill>
                  <a:srgbClr val="FEFEFE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2"/>
          <p:cNvSpPr txBox="1"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🞆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🞆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Char char="🞆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200"/>
              <a:buFont typeface="Noto Sans Symbols"/>
              <a:buChar char="🞆"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52"/>
          <p:cNvSpPr txBox="1">
            <a:spLocks noGrp="1"/>
          </p:cNvSpPr>
          <p:nvPr>
            <p:ph type="ftr" idx="11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3" name="Google Shape;13;p52"/>
          <p:cNvSpPr txBox="1">
            <a:spLocks noGrp="1"/>
          </p:cNvSpPr>
          <p:nvPr>
            <p:ph type="dt" idx="10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52"/>
          <p:cNvSpPr txBox="1">
            <a:spLocks noGrp="1"/>
          </p:cNvSpPr>
          <p:nvPr>
            <p:ph type="sldNum" idx="12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108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accen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athsframe.co.uk/en/resources/resource/120/match_fractions_decimals_and_percentages#.UCdcd2MsCEY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a2d162adcd_1_107"/>
          <p:cNvSpPr txBox="1">
            <a:spLocks noGrp="1"/>
          </p:cNvSpPr>
          <p:nvPr>
            <p:ph type="ctrTitle"/>
          </p:nvPr>
        </p:nvSpPr>
        <p:spPr>
          <a:xfrm>
            <a:off x="810000" y="-177634"/>
            <a:ext cx="10572000" cy="2971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6000"/>
              <a:buFont typeface="Comic Sans MS"/>
              <a:buNone/>
            </a:pPr>
            <a:r>
              <a:rPr lang="en-GB" sz="6000" i="1" u="sng" dirty="0">
                <a:latin typeface="Comic Sans MS"/>
                <a:ea typeface="Comic Sans MS"/>
                <a:cs typeface="Comic Sans MS"/>
                <a:sym typeface="Comic Sans MS"/>
              </a:rPr>
              <a:t>I can multiply fractions by fractions  </a:t>
            </a:r>
            <a:endParaRPr sz="19900" u="sng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28" name="Google Shape;128;ga2d162adcd_1_107"/>
          <p:cNvSpPr txBox="1"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11022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 b="1"/>
              <a:t>30.11.20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EFB6000-41B6-4AA6-954B-6046CC85ED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7" t="25480" r="19908" b="40869"/>
          <a:stretch/>
        </p:blipFill>
        <p:spPr bwMode="auto">
          <a:xfrm>
            <a:off x="272374" y="437746"/>
            <a:ext cx="11471070" cy="571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a2d162adcd_1_119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41" name="Google Shape;141;ga2d162adcd_1_119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028FEEC-6950-4246-9C29-67FCFCE14E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7" t="58947" r="20373" b="14316"/>
          <a:stretch/>
        </p:blipFill>
        <p:spPr bwMode="auto">
          <a:xfrm>
            <a:off x="372158" y="797384"/>
            <a:ext cx="11447684" cy="459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a2d162adcd_1_187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57" name="Google Shape;157;ga2d162adcd_1_187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2050" name="Picture 2" descr="Multiplying Fractions by the Area Model Poster | Fractions, Fractions  multiplication, Math instruction">
            <a:extLst>
              <a:ext uri="{FF2B5EF4-FFF2-40B4-BE49-F238E27FC236}">
                <a16:creationId xmlns:a16="http://schemas.microsoft.com/office/drawing/2014/main" id="{B60DF192-73B5-4129-93F0-3F2DB090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91" y="338236"/>
            <a:ext cx="8081375" cy="607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00;ga2d162adcd_1_148">
            <a:extLst>
              <a:ext uri="{FF2B5EF4-FFF2-40B4-BE49-F238E27FC236}">
                <a16:creationId xmlns:a16="http://schemas.microsoft.com/office/drawing/2014/main" id="{F393BAD7-9756-476C-88F6-3B314902BE91}"/>
              </a:ext>
            </a:extLst>
          </p:cNvPr>
          <p:cNvSpPr/>
          <p:nvPr/>
        </p:nvSpPr>
        <p:spPr>
          <a:xfrm>
            <a:off x="7903784" y="2026763"/>
            <a:ext cx="4605585" cy="4572553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Now that you understand </a:t>
            </a:r>
            <a:r>
              <a:rPr lang="en-GB" sz="2000" b="1" i="1" u="sng" strike="noStrike" cap="none" dirty="0">
                <a:solidFill>
                  <a:schemeClr val="accent1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multiplying fractions is easy! Simply multiply the numerators together and then multiply the denominators together. Simplify your answer if possible. 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E19C0959-9D68-43BB-A63B-1FBB11570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53" t="31928" r="34326" b="31718"/>
          <a:stretch/>
        </p:blipFill>
        <p:spPr>
          <a:xfrm rot="5400000">
            <a:off x="-1040029" y="1896893"/>
            <a:ext cx="6071103" cy="3064214"/>
          </a:xfrm>
          <a:prstGeom prst="rect">
            <a:avLst/>
          </a:prstGeom>
        </p:spPr>
      </p:pic>
      <p:sp>
        <p:nvSpPr>
          <p:cNvPr id="7" name="Google Shape;200;ga2d162adcd_1_148">
            <a:extLst>
              <a:ext uri="{FF2B5EF4-FFF2-40B4-BE49-F238E27FC236}">
                <a16:creationId xmlns:a16="http://schemas.microsoft.com/office/drawing/2014/main" id="{6EDB2612-910A-4781-BD52-D5B1AFD90F72}"/>
              </a:ext>
            </a:extLst>
          </p:cNvPr>
          <p:cNvSpPr/>
          <p:nvPr/>
        </p:nvSpPr>
        <p:spPr>
          <a:xfrm>
            <a:off x="3209235" y="235883"/>
            <a:ext cx="5267101" cy="4449237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Copy and complete. Write your answers in their simplest form 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Picture 7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14416A75-B37A-47B1-93BD-BE68F842AE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95" t="31188" r="9201" b="31718"/>
          <a:stretch/>
        </p:blipFill>
        <p:spPr>
          <a:xfrm rot="5400000">
            <a:off x="7968826" y="2648111"/>
            <a:ext cx="3362800" cy="45852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2d162adcd_1_131"/>
          <p:cNvSpPr txBox="1">
            <a:spLocks noGrp="1"/>
          </p:cNvSpPr>
          <p:nvPr>
            <p:ph type="title"/>
          </p:nvPr>
        </p:nvSpPr>
        <p:spPr>
          <a:xfrm>
            <a:off x="810000" y="447188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65" name="Google Shape;165;ga2d162adcd_1_131"/>
          <p:cNvSpPr txBox="1">
            <a:spLocks noGrp="1"/>
          </p:cNvSpPr>
          <p:nvPr>
            <p:ph type="body" idx="1"/>
          </p:nvPr>
        </p:nvSpPr>
        <p:spPr>
          <a:xfrm>
            <a:off x="818712" y="2222287"/>
            <a:ext cx="10554600" cy="36366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2D3EC2-7E1C-43CA-8F9B-91ADB6DFD1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20734" r="67873" b="45334"/>
          <a:stretch/>
        </p:blipFill>
        <p:spPr bwMode="auto">
          <a:xfrm>
            <a:off x="430527" y="104310"/>
            <a:ext cx="3895609" cy="343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200;ga2d162adcd_1_148">
            <a:extLst>
              <a:ext uri="{FF2B5EF4-FFF2-40B4-BE49-F238E27FC236}">
                <a16:creationId xmlns:a16="http://schemas.microsoft.com/office/drawing/2014/main" id="{6C958EE3-052E-497C-8C30-CAF9F9EF0DA1}"/>
              </a:ext>
            </a:extLst>
          </p:cNvPr>
          <p:cNvSpPr/>
          <p:nvPr/>
        </p:nvSpPr>
        <p:spPr>
          <a:xfrm>
            <a:off x="4549382" y="311143"/>
            <a:ext cx="2656544" cy="2175384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3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1/6 x 1/4</a:t>
            </a:r>
            <a:endParaRPr sz="3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00;ga2d162adcd_1_148">
            <a:extLst>
              <a:ext uri="{FF2B5EF4-FFF2-40B4-BE49-F238E27FC236}">
                <a16:creationId xmlns:a16="http://schemas.microsoft.com/office/drawing/2014/main" id="{A175A94A-A5B2-456D-80DE-6C810BDB1BC9}"/>
              </a:ext>
            </a:extLst>
          </p:cNvPr>
          <p:cNvSpPr/>
          <p:nvPr/>
        </p:nvSpPr>
        <p:spPr>
          <a:xfrm>
            <a:off x="8642042" y="3429000"/>
            <a:ext cx="3689645" cy="3241705"/>
          </a:xfrm>
          <a:prstGeom prst="cloud">
            <a:avLst/>
          </a:prstGeom>
          <a:solidFill>
            <a:srgbClr val="C0FE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1600" b="1" dirty="0"/>
              <a:t>Possible answers…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GB" sz="1600"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dirty="0"/>
              <a:t>2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/3 x 3/4 = 6/12    	= 1/2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lang="en-GB"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dirty="0"/>
              <a:t>2/2 x 3/6 </a:t>
            </a: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6/12 	= 1/2</a:t>
            </a:r>
            <a:r>
              <a:rPr lang="en-GB" sz="2000" b="1" dirty="0"/>
              <a:t> </a:t>
            </a:r>
            <a:endParaRPr lang="en-GB"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GB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E38A7FF-E98E-47F8-A326-413316BB4D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56252" r="68140" b="20551"/>
          <a:stretch/>
        </p:blipFill>
        <p:spPr bwMode="auto">
          <a:xfrm>
            <a:off x="3702396" y="3651300"/>
            <a:ext cx="4939646" cy="301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2d162adcd_1_99"/>
          <p:cNvSpPr txBox="1">
            <a:spLocks noGrp="1"/>
          </p:cNvSpPr>
          <p:nvPr>
            <p:ph type="title"/>
          </p:nvPr>
        </p:nvSpPr>
        <p:spPr>
          <a:xfrm>
            <a:off x="890375" y="-115387"/>
            <a:ext cx="10572000" cy="970500"/>
          </a:xfrm>
          <a:prstGeom prst="rect">
            <a:avLst/>
          </a:prstGeom>
          <a:noFill/>
          <a:ln>
            <a:noFill/>
          </a:ln>
          <a:effectLst>
            <a:outerShdw blurRad="50800">
              <a:srgbClr val="000000">
                <a:alpha val="60000"/>
              </a:srgbClr>
            </a:outerShdw>
          </a:effectLst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 b="0" i="1" u="sng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https://mathsframe.co.uk/en/resources/resource/120/match_fractions_decimals_and_percentages#.UCdcd2MsCEY</a:t>
            </a:r>
            <a:r>
              <a:rPr lang="en-GB" sz="1400" b="0" i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sz="4600"/>
          </a:p>
        </p:txBody>
      </p:sp>
      <p:pic>
        <p:nvPicPr>
          <p:cNvPr id="216" name="Google Shape;216;ga2d162adcd_1_99"/>
          <p:cNvPicPr preferRelativeResize="0"/>
          <p:nvPr/>
        </p:nvPicPr>
        <p:blipFill rotWithShape="1">
          <a:blip r:embed="rId4">
            <a:alphaModFix/>
          </a:blip>
          <a:srcRect l="18564" t="14257" r="15629" b="6445"/>
          <a:stretch/>
        </p:blipFill>
        <p:spPr>
          <a:xfrm>
            <a:off x="2263675" y="1284525"/>
            <a:ext cx="7795627" cy="5283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Quotable">
  <a:themeElements>
    <a:clrScheme name="Quotable">
      <a:dk1>
        <a:srgbClr val="000000"/>
      </a:dk1>
      <a:lt1>
        <a:srgbClr val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Widescreen</PresentationFormat>
  <Paragraphs>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Comic Sans MS</vt:lpstr>
      <vt:lpstr>Arial</vt:lpstr>
      <vt:lpstr>Calibri</vt:lpstr>
      <vt:lpstr>Noto Sans Symbols</vt:lpstr>
      <vt:lpstr>Century Gothic</vt:lpstr>
      <vt:lpstr>Quotable</vt:lpstr>
      <vt:lpstr>I can multiply fractions by fractions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https://mathsframe.co.uk/en/resources/resource/120/match_fractions_decimals_and_percentages#.UCdcd2MsCEY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multiply fractions by fractions  </dc:title>
  <dc:creator>Frankie O'Reilly</dc:creator>
  <cp:lastModifiedBy>Frankie O'Reilly</cp:lastModifiedBy>
  <cp:revision>1</cp:revision>
  <dcterms:created xsi:type="dcterms:W3CDTF">2020-10-04T11:05:28Z</dcterms:created>
  <dcterms:modified xsi:type="dcterms:W3CDTF">2020-11-28T17:24:59Z</dcterms:modified>
</cp:coreProperties>
</file>