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zrVgbuyjzElvqH4vSRwT7DyR0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d162adcd_1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a2d162adcd_1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2d162adcd_1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a2d162adcd_1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a2d162adcd_1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2d162adcd_1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a2d162adcd_1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a2d162adcd_1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2d162adcd_1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a2d162adcd_1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a2d162adcd_1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a2d162adcd_1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a2d162adcd_1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2d162adcd_1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a2d162adcd_1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a2d162adcd_1_1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d162adcd_1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a2d162adcd_1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a2d162adcd_1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2d162adcd_1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a2d162adcd_1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a2d162adcd_1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2d162adcd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a2d162adcd_1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a2d162adcd_1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2d162adcd_1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a2d162adcd_1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a2d162adcd_1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2d162adcd_1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a2d162adcd_1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a2d162adcd_1_1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2d162adcd_1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a2d162adcd_1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a2d162adcd_1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2" name="Google Shape;62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athsframe.co.uk/en/resources/resource/120/match_fractions_decimals_and_percentages#.UCdcd2MsCEY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2d162adcd_1_107"/>
          <p:cNvSpPr txBox="1"/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I can subtract fractions 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ga2d162adcd_1_107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25.11.20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2d162adcd_1_14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8" name="Google Shape;198;ga2d162adcd_1_148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9" name="Google Shape;199;ga2d162adcd_1_148"/>
          <p:cNvPicPr preferRelativeResize="0"/>
          <p:nvPr/>
        </p:nvPicPr>
        <p:blipFill rotWithShape="1">
          <a:blip r:embed="rId3">
            <a:alphaModFix/>
          </a:blip>
          <a:srcRect b="11132" l="52956" r="10456" t="15429"/>
          <a:stretch/>
        </p:blipFill>
        <p:spPr>
          <a:xfrm>
            <a:off x="5629800" y="396625"/>
            <a:ext cx="5371200" cy="6064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a2d162adcd_1_148"/>
          <p:cNvSpPr/>
          <p:nvPr/>
        </p:nvSpPr>
        <p:spPr>
          <a:xfrm>
            <a:off x="884025" y="241100"/>
            <a:ext cx="4313088" cy="2973564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you correct? 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2d162adcd_1_155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7" name="Google Shape;207;ga2d162adcd_1_155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8" name="Google Shape;208;ga2d162adcd_1_155"/>
          <p:cNvPicPr preferRelativeResize="0"/>
          <p:nvPr/>
        </p:nvPicPr>
        <p:blipFill rotWithShape="1">
          <a:blip r:embed="rId3">
            <a:alphaModFix/>
          </a:blip>
          <a:srcRect b="39503" l="48515" r="24828" t="20685"/>
          <a:stretch/>
        </p:blipFill>
        <p:spPr>
          <a:xfrm>
            <a:off x="1325750" y="447200"/>
            <a:ext cx="7053850" cy="59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a2d162adcd_1_155"/>
          <p:cNvSpPr/>
          <p:nvPr/>
        </p:nvSpPr>
        <p:spPr>
          <a:xfrm>
            <a:off x="7956350" y="0"/>
            <a:ext cx="4313088" cy="2973564"/>
          </a:xfrm>
          <a:prstGeom prst="cloud">
            <a:avLst/>
          </a:prstGeom>
          <a:solidFill>
            <a:srgbClr val="C0FEF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Challenge! 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2d162adcd_1_99"/>
          <p:cNvSpPr txBox="1"/>
          <p:nvPr>
            <p:ph type="title"/>
          </p:nvPr>
        </p:nvSpPr>
        <p:spPr>
          <a:xfrm>
            <a:off x="890375" y="-115387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GB" sz="1400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https://mathsframe.co.uk/en/resources/resource/120/match_fractions_decimals_and_percentages#.UCdcd2MsCEY</a:t>
            </a:r>
            <a:r>
              <a:rPr b="0" i="1" lang="en-GB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4600"/>
          </a:p>
        </p:txBody>
      </p:sp>
      <p:pic>
        <p:nvPicPr>
          <p:cNvPr id="216" name="Google Shape;216;ga2d162adcd_1_99"/>
          <p:cNvPicPr preferRelativeResize="0"/>
          <p:nvPr/>
        </p:nvPicPr>
        <p:blipFill rotWithShape="1">
          <a:blip r:embed="rId4">
            <a:alphaModFix/>
          </a:blip>
          <a:srcRect b="6445" l="18564" r="15629" t="14257"/>
          <a:stretch/>
        </p:blipFill>
        <p:spPr>
          <a:xfrm>
            <a:off x="2263675" y="1284525"/>
            <a:ext cx="7795627" cy="528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a2d162adcd_1_112"/>
          <p:cNvPicPr preferRelativeResize="0"/>
          <p:nvPr/>
        </p:nvPicPr>
        <p:blipFill rotWithShape="1">
          <a:blip r:embed="rId3">
            <a:alphaModFix/>
          </a:blip>
          <a:srcRect b="21682" l="3426" r="13605" t="24568"/>
          <a:stretch/>
        </p:blipFill>
        <p:spPr>
          <a:xfrm>
            <a:off x="750100" y="898300"/>
            <a:ext cx="10367375" cy="50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2d162adcd_1_119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1" name="Google Shape;141;ga2d162adcd_1_119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2" name="Google Shape;142;ga2d162adcd_1_119"/>
          <p:cNvPicPr preferRelativeResize="0"/>
          <p:nvPr/>
        </p:nvPicPr>
        <p:blipFill rotWithShape="1">
          <a:blip r:embed="rId3">
            <a:alphaModFix/>
          </a:blip>
          <a:srcRect b="32186" l="4269" r="29635" t="7184"/>
          <a:stretch/>
        </p:blipFill>
        <p:spPr>
          <a:xfrm>
            <a:off x="1868150" y="447200"/>
            <a:ext cx="8325075" cy="57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2d162adcd_1_180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9" name="Google Shape;149;ga2d162adcd_1_180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0" name="Google Shape;150;ga2d162adcd_1_180"/>
          <p:cNvPicPr preferRelativeResize="0"/>
          <p:nvPr/>
        </p:nvPicPr>
        <p:blipFill rotWithShape="1">
          <a:blip r:embed="rId3">
            <a:alphaModFix/>
          </a:blip>
          <a:srcRect b="34374" l="4737" r="11123" t="11559"/>
          <a:stretch/>
        </p:blipFill>
        <p:spPr>
          <a:xfrm>
            <a:off x="616175" y="696525"/>
            <a:ext cx="10923650" cy="526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d162adcd_1_187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7" name="Google Shape;157;ga2d162adcd_1_187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8" name="Google Shape;158;ga2d162adcd_1_187"/>
          <p:cNvPicPr preferRelativeResize="0"/>
          <p:nvPr/>
        </p:nvPicPr>
        <p:blipFill rotWithShape="1">
          <a:blip r:embed="rId3">
            <a:alphaModFix/>
          </a:blip>
          <a:srcRect b="8596" l="4176" r="55393" t="57614"/>
          <a:stretch/>
        </p:blipFill>
        <p:spPr>
          <a:xfrm>
            <a:off x="548463" y="821025"/>
            <a:ext cx="11095070" cy="52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d162adcd_1_131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5" name="Google Shape;165;ga2d162adcd_1_131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6" name="Google Shape;166;ga2d162adcd_1_131"/>
          <p:cNvPicPr preferRelativeResize="0"/>
          <p:nvPr/>
        </p:nvPicPr>
        <p:blipFill rotWithShape="1">
          <a:blip r:embed="rId3">
            <a:alphaModFix/>
          </a:blip>
          <a:srcRect b="26562" l="4272" r="11116" t="15158"/>
          <a:stretch/>
        </p:blipFill>
        <p:spPr>
          <a:xfrm>
            <a:off x="750050" y="737162"/>
            <a:ext cx="10420976" cy="53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a2d162adcd_1_131"/>
          <p:cNvSpPr/>
          <p:nvPr/>
        </p:nvSpPr>
        <p:spPr>
          <a:xfrm>
            <a:off x="9630675" y="3187900"/>
            <a:ext cx="910800" cy="5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2d162adcd_1_13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4" name="Google Shape;174;ga2d162adcd_1_138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5" name="Google Shape;175;ga2d162adcd_1_138"/>
          <p:cNvPicPr preferRelativeResize="0"/>
          <p:nvPr/>
        </p:nvPicPr>
        <p:blipFill rotWithShape="1">
          <a:blip r:embed="rId3">
            <a:alphaModFix/>
          </a:blip>
          <a:srcRect b="50000" l="53288" r="6636" t="12891"/>
          <a:stretch/>
        </p:blipFill>
        <p:spPr>
          <a:xfrm>
            <a:off x="810000" y="642950"/>
            <a:ext cx="10572000" cy="550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2d162adcd_1_172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2" name="Google Shape;182;ga2d162adcd_1_172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3" name="Google Shape;183;ga2d162adcd_1_172"/>
          <p:cNvPicPr preferRelativeResize="0"/>
          <p:nvPr/>
        </p:nvPicPr>
        <p:blipFill rotWithShape="1">
          <a:blip r:embed="rId3">
            <a:alphaModFix/>
          </a:blip>
          <a:srcRect b="36562" l="4740" r="16513" t="12187"/>
          <a:stretch/>
        </p:blipFill>
        <p:spPr>
          <a:xfrm>
            <a:off x="810000" y="669700"/>
            <a:ext cx="10572000" cy="516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2d162adcd_1_166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0" name="Google Shape;190;ga2d162adcd_1_166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91" name="Google Shape;191;ga2d162adcd_1_166"/>
          <p:cNvPicPr preferRelativeResize="0"/>
          <p:nvPr/>
        </p:nvPicPr>
        <p:blipFill rotWithShape="1">
          <a:blip r:embed="rId3">
            <a:alphaModFix/>
          </a:blip>
          <a:srcRect b="29366" l="5441" r="17681" t="11257"/>
          <a:stretch/>
        </p:blipFill>
        <p:spPr>
          <a:xfrm>
            <a:off x="1017975" y="447200"/>
            <a:ext cx="10032500" cy="58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